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3.xml" ContentType="application/vnd.ms-office.drawingml.diagramDrawing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705" autoAdjust="0"/>
  </p:normalViewPr>
  <p:slideViewPr>
    <p:cSldViewPr>
      <p:cViewPr varScale="1">
        <p:scale>
          <a:sx n="102" d="100"/>
          <a:sy n="102" d="100"/>
        </p:scale>
        <p:origin x="-2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image" Target="../media/image21.jpeg"/><Relationship Id="rId6" Type="http://schemas.openxmlformats.org/officeDocument/2006/relationships/image" Target="../media/image71.jpeg"/><Relationship Id="rId5" Type="http://schemas.openxmlformats.org/officeDocument/2006/relationships/image" Target="../media/image61.jpeg"/><Relationship Id="rId4" Type="http://schemas.openxmlformats.org/officeDocument/2006/relationships/image" Target="../media/image5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91.jpeg"/><Relationship Id="rId1" Type="http://schemas.openxmlformats.org/officeDocument/2006/relationships/image" Target="../media/image81.jpeg"/><Relationship Id="rId5" Type="http://schemas.openxmlformats.org/officeDocument/2006/relationships/image" Target="../media/image121.jpeg"/><Relationship Id="rId4" Type="http://schemas.openxmlformats.org/officeDocument/2006/relationships/image" Target="../media/image1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D6F693-1C19-404C-B3D2-5DBE70A2FCE5}" type="doc">
      <dgm:prSet loTypeId="urn:microsoft.com/office/officeart/2005/8/layout/chevron2" loCatId="list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3A06B3A6-7280-4F30-BDC4-37920EDAE2E7}">
      <dgm:prSet phldrT="[Текст]" custT="1"/>
      <dgm:spPr/>
      <dgm:t>
        <a:bodyPr/>
        <a:lstStyle/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52DDA3-1721-4D79-9FC2-EE33DD7A3FF0}" type="parTrans" cxnId="{1F044A4B-E6AF-4337-81C7-4C2213AD1E1E}">
      <dgm:prSet/>
      <dgm:spPr/>
      <dgm:t>
        <a:bodyPr/>
        <a:lstStyle/>
        <a:p>
          <a:endParaRPr lang="ru-RU"/>
        </a:p>
      </dgm:t>
    </dgm:pt>
    <dgm:pt modelId="{F84D020D-3E12-4734-B7EE-1973126737C5}" type="sibTrans" cxnId="{1F044A4B-E6AF-4337-81C7-4C2213AD1E1E}">
      <dgm:prSet/>
      <dgm:spPr/>
      <dgm:t>
        <a:bodyPr/>
        <a:lstStyle/>
        <a:p>
          <a:endParaRPr lang="ru-RU"/>
        </a:p>
      </dgm:t>
    </dgm:pt>
    <dgm:pt modelId="{2AEAE4FD-28C8-4B47-9D9F-E31E51AF7014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письменной форме по письменному заявлению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4809DE-35EF-4A37-A133-8D67295FDA96}" type="parTrans" cxnId="{D29BE3F3-3D39-457E-982E-BE0C84BA7D4B}">
      <dgm:prSet/>
      <dgm:spPr/>
      <dgm:t>
        <a:bodyPr/>
        <a:lstStyle/>
        <a:p>
          <a:endParaRPr lang="ru-RU"/>
        </a:p>
      </dgm:t>
    </dgm:pt>
    <dgm:pt modelId="{DA9B0A65-760C-4328-92B9-83E581A915F8}" type="sibTrans" cxnId="{D29BE3F3-3D39-457E-982E-BE0C84BA7D4B}">
      <dgm:prSet/>
      <dgm:spPr/>
      <dgm:t>
        <a:bodyPr/>
        <a:lstStyle/>
        <a:p>
          <a:endParaRPr lang="ru-RU"/>
        </a:p>
      </dgm:t>
    </dgm:pt>
    <dgm:pt modelId="{5BC9EC52-C192-4C31-BD2F-E044A459C0D3}">
      <dgm:prSet phldrT="[Текст]" custT="1"/>
      <dgm:spPr/>
      <dgm:t>
        <a:bodyPr/>
        <a:lstStyle/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4D898E-5435-454F-8CF4-86026E3C3F41}" type="parTrans" cxnId="{70A0D6CE-1A56-4A27-983B-C1A88C3EBCA9}">
      <dgm:prSet/>
      <dgm:spPr/>
      <dgm:t>
        <a:bodyPr/>
        <a:lstStyle/>
        <a:p>
          <a:endParaRPr lang="ru-RU"/>
        </a:p>
      </dgm:t>
    </dgm:pt>
    <dgm:pt modelId="{7F81A5E2-BF09-4F89-9A1B-75F505B96272}" type="sibTrans" cxnId="{70A0D6CE-1A56-4A27-983B-C1A88C3EBCA9}">
      <dgm:prSet/>
      <dgm:spPr/>
      <dgm:t>
        <a:bodyPr/>
        <a:lstStyle/>
        <a:p>
          <a:endParaRPr lang="ru-RU"/>
        </a:p>
      </dgm:t>
    </dgm:pt>
    <dgm:pt modelId="{B6E79B5F-0955-4903-B429-B135E9AF8636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форме электронного документа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348348-9A64-44A9-9874-23EAF4B4D49A}" type="parTrans" cxnId="{099EA06B-5DB2-41E2-820F-9825569081B4}">
      <dgm:prSet/>
      <dgm:spPr/>
      <dgm:t>
        <a:bodyPr/>
        <a:lstStyle/>
        <a:p>
          <a:endParaRPr lang="ru-RU"/>
        </a:p>
      </dgm:t>
    </dgm:pt>
    <dgm:pt modelId="{F00D114E-30D9-453B-992E-D4108C94F343}" type="sibTrans" cxnId="{099EA06B-5DB2-41E2-820F-9825569081B4}">
      <dgm:prSet/>
      <dgm:spPr/>
      <dgm:t>
        <a:bodyPr/>
        <a:lstStyle/>
        <a:p>
          <a:endParaRPr lang="ru-RU"/>
        </a:p>
      </dgm:t>
    </dgm:pt>
    <dgm:pt modelId="{72011A25-973E-4FF5-AC6C-7CCFEFB063F2}">
      <dgm:prSet phldrT="[Текст]" custT="1"/>
      <dgm:spPr/>
      <dgm:t>
        <a:bodyPr/>
        <a:lstStyle/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DE904C-0F30-48CD-AE2C-DF94C7F835D0}" type="parTrans" cxnId="{C1509E71-B0F5-4059-88D2-74536DD3115B}">
      <dgm:prSet/>
      <dgm:spPr/>
      <dgm:t>
        <a:bodyPr/>
        <a:lstStyle/>
        <a:p>
          <a:endParaRPr lang="ru-RU"/>
        </a:p>
      </dgm:t>
    </dgm:pt>
    <dgm:pt modelId="{479F4F02-5BE4-43CA-9946-96954B43685B}" type="sibTrans" cxnId="{C1509E71-B0F5-4059-88D2-74536DD3115B}">
      <dgm:prSet/>
      <dgm:spPr/>
      <dgm:t>
        <a:bodyPr/>
        <a:lstStyle/>
        <a:p>
          <a:endParaRPr lang="ru-RU"/>
        </a:p>
      </dgm:t>
    </dgm:pt>
    <dgm:pt modelId="{2AAD1AC7-5A17-42CC-9976-89FD594A7947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устной форме по личному обращению в период работы КЦ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48CFC8-22E6-4849-9FD9-963878A50839}" type="parTrans" cxnId="{94CB4F7A-59C5-4077-ADA2-FA7ABD4503FC}">
      <dgm:prSet/>
      <dgm:spPr/>
      <dgm:t>
        <a:bodyPr/>
        <a:lstStyle/>
        <a:p>
          <a:endParaRPr lang="ru-RU"/>
        </a:p>
      </dgm:t>
    </dgm:pt>
    <dgm:pt modelId="{C807EFA6-18B9-4669-A5D9-9DEFFA9A2EAC}" type="sibTrans" cxnId="{94CB4F7A-59C5-4077-ADA2-FA7ABD4503FC}">
      <dgm:prSet/>
      <dgm:spPr/>
      <dgm:t>
        <a:bodyPr/>
        <a:lstStyle/>
        <a:p>
          <a:endParaRPr lang="ru-RU"/>
        </a:p>
      </dgm:t>
    </dgm:pt>
    <dgm:pt modelId="{FA1B032F-CB41-4191-A667-DA2EA8698414}">
      <dgm:prSet phldrT="[Текст]" custT="1"/>
      <dgm:spPr/>
      <dgm:t>
        <a:bodyPr/>
        <a:lstStyle/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9C8896-689E-44C9-8D11-D730719B477B}" type="parTrans" cxnId="{50D70CF2-B006-4A21-841F-BC6373E4F4F7}">
      <dgm:prSet/>
      <dgm:spPr/>
      <dgm:t>
        <a:bodyPr/>
        <a:lstStyle/>
        <a:p>
          <a:endParaRPr lang="ru-RU"/>
        </a:p>
      </dgm:t>
    </dgm:pt>
    <dgm:pt modelId="{05D6B257-9184-4119-B231-EC67F245B2A8}" type="sibTrans" cxnId="{50D70CF2-B006-4A21-841F-BC6373E4F4F7}">
      <dgm:prSet/>
      <dgm:spPr/>
      <dgm:t>
        <a:bodyPr/>
        <a:lstStyle/>
        <a:p>
          <a:endParaRPr lang="ru-RU"/>
        </a:p>
      </dgm:t>
    </dgm:pt>
    <dgm:pt modelId="{B7E309ED-B879-4580-9EC9-ED90C4226316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устной форме по телефонному обращению в период работы КЦ 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43D158-B71A-43A0-A223-466EE9C57FE8}" type="parTrans" cxnId="{EB43A18C-F487-4B40-9DAF-BBC2677AAFDE}">
      <dgm:prSet/>
      <dgm:spPr/>
      <dgm:t>
        <a:bodyPr/>
        <a:lstStyle/>
        <a:p>
          <a:endParaRPr lang="ru-RU"/>
        </a:p>
      </dgm:t>
    </dgm:pt>
    <dgm:pt modelId="{FF18F6D1-8394-48F9-91C6-1FAF963AE97F}" type="sibTrans" cxnId="{EB43A18C-F487-4B40-9DAF-BBC2677AAFDE}">
      <dgm:prSet/>
      <dgm:spPr/>
      <dgm:t>
        <a:bodyPr/>
        <a:lstStyle/>
        <a:p>
          <a:endParaRPr lang="ru-RU"/>
        </a:p>
      </dgm:t>
    </dgm:pt>
    <dgm:pt modelId="{A8E83FB3-3006-4F53-A10C-5EF988015A67}" type="pres">
      <dgm:prSet presAssocID="{FFD6F693-1C19-404C-B3D2-5DBE70A2FCE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44B216-B93D-4C69-A53E-2DFBE8F91DDE}" type="pres">
      <dgm:prSet presAssocID="{3A06B3A6-7280-4F30-BDC4-37920EDAE2E7}" presName="composite" presStyleCnt="0"/>
      <dgm:spPr/>
    </dgm:pt>
    <dgm:pt modelId="{61F15B08-6628-4982-B727-DCAA338517E0}" type="pres">
      <dgm:prSet presAssocID="{3A06B3A6-7280-4F30-BDC4-37920EDAE2E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BCA1A4-4322-47C1-A5C7-B30E839F9C84}" type="pres">
      <dgm:prSet presAssocID="{3A06B3A6-7280-4F30-BDC4-37920EDAE2E7}" presName="descendantText" presStyleLbl="alignAcc1" presStyleIdx="0" presStyleCnt="4" custLinFactNeighborX="-774" custLinFactNeighborY="-66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D22928-953F-4032-9AC1-574472CBF3A4}" type="pres">
      <dgm:prSet presAssocID="{F84D020D-3E12-4734-B7EE-1973126737C5}" presName="sp" presStyleCnt="0"/>
      <dgm:spPr/>
    </dgm:pt>
    <dgm:pt modelId="{38870EA7-A3DE-4A37-8136-06A9253F544A}" type="pres">
      <dgm:prSet presAssocID="{5BC9EC52-C192-4C31-BD2F-E044A459C0D3}" presName="composite" presStyleCnt="0"/>
      <dgm:spPr/>
    </dgm:pt>
    <dgm:pt modelId="{BAC34376-620D-4B6C-8F85-CAA9250D82BC}" type="pres">
      <dgm:prSet presAssocID="{5BC9EC52-C192-4C31-BD2F-E044A459C0D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15930-92B3-440C-B298-3BEB4DE9D4EE}" type="pres">
      <dgm:prSet presAssocID="{5BC9EC52-C192-4C31-BD2F-E044A459C0D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B8267-8088-4967-98A1-C2BE5AFDDD45}" type="pres">
      <dgm:prSet presAssocID="{7F81A5E2-BF09-4F89-9A1B-75F505B96272}" presName="sp" presStyleCnt="0"/>
      <dgm:spPr/>
    </dgm:pt>
    <dgm:pt modelId="{98D07453-7AC6-4C71-92BD-A1977E6632D1}" type="pres">
      <dgm:prSet presAssocID="{72011A25-973E-4FF5-AC6C-7CCFEFB063F2}" presName="composite" presStyleCnt="0"/>
      <dgm:spPr/>
    </dgm:pt>
    <dgm:pt modelId="{F1B32998-6BC1-47EC-A95B-50B2A0CCDA4B}" type="pres">
      <dgm:prSet presAssocID="{72011A25-973E-4FF5-AC6C-7CCFEFB063F2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23C9B-2F30-40F2-9538-29DE6D5DF40A}" type="pres">
      <dgm:prSet presAssocID="{72011A25-973E-4FF5-AC6C-7CCFEFB063F2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D2517-FBFD-4C9A-A914-B08A4BCDCB86}" type="pres">
      <dgm:prSet presAssocID="{479F4F02-5BE4-43CA-9946-96954B43685B}" presName="sp" presStyleCnt="0"/>
      <dgm:spPr/>
    </dgm:pt>
    <dgm:pt modelId="{3490F2C2-FF0E-41B9-A678-92F2E61DA011}" type="pres">
      <dgm:prSet presAssocID="{FA1B032F-CB41-4191-A667-DA2EA8698414}" presName="composite" presStyleCnt="0"/>
      <dgm:spPr/>
    </dgm:pt>
    <dgm:pt modelId="{183668E3-FE70-4DB1-BAB2-D9229AF3666A}" type="pres">
      <dgm:prSet presAssocID="{FA1B032F-CB41-4191-A667-DA2EA869841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274C-7195-4E71-A6B4-6A7D37ECF991}" type="pres">
      <dgm:prSet presAssocID="{FA1B032F-CB41-4191-A667-DA2EA8698414}" presName="descendantText" presStyleLbl="alignAcc1" presStyleIdx="3" presStyleCnt="4" custLinFactNeighborX="-460" custLinFactNeighborY="9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7873DF-DBC8-462F-A489-0BAB93C17600}" type="presOf" srcId="{72011A25-973E-4FF5-AC6C-7CCFEFB063F2}" destId="{F1B32998-6BC1-47EC-A95B-50B2A0CCDA4B}" srcOrd="0" destOrd="0" presId="urn:microsoft.com/office/officeart/2005/8/layout/chevron2"/>
    <dgm:cxn modelId="{94CB4F7A-59C5-4077-ADA2-FA7ABD4503FC}" srcId="{72011A25-973E-4FF5-AC6C-7CCFEFB063F2}" destId="{2AAD1AC7-5A17-42CC-9976-89FD594A7947}" srcOrd="0" destOrd="0" parTransId="{7648CFC8-22E6-4849-9FD9-963878A50839}" sibTransId="{C807EFA6-18B9-4669-A5D9-9DEFFA9A2EAC}"/>
    <dgm:cxn modelId="{39FF3F19-B336-4B73-9267-87C30FCE441A}" type="presOf" srcId="{B6E79B5F-0955-4903-B429-B135E9AF8636}" destId="{74E15930-92B3-440C-B298-3BEB4DE9D4EE}" srcOrd="0" destOrd="0" presId="urn:microsoft.com/office/officeart/2005/8/layout/chevron2"/>
    <dgm:cxn modelId="{70A0D6CE-1A56-4A27-983B-C1A88C3EBCA9}" srcId="{FFD6F693-1C19-404C-B3D2-5DBE70A2FCE5}" destId="{5BC9EC52-C192-4C31-BD2F-E044A459C0D3}" srcOrd="1" destOrd="0" parTransId="{FA4D898E-5435-454F-8CF4-86026E3C3F41}" sibTransId="{7F81A5E2-BF09-4F89-9A1B-75F505B96272}"/>
    <dgm:cxn modelId="{D29BE3F3-3D39-457E-982E-BE0C84BA7D4B}" srcId="{3A06B3A6-7280-4F30-BDC4-37920EDAE2E7}" destId="{2AEAE4FD-28C8-4B47-9D9F-E31E51AF7014}" srcOrd="0" destOrd="0" parTransId="{534809DE-35EF-4A37-A133-8D67295FDA96}" sibTransId="{DA9B0A65-760C-4328-92B9-83E581A915F8}"/>
    <dgm:cxn modelId="{441E1FF9-96FF-4A86-8B07-3EE760647EEB}" type="presOf" srcId="{FFD6F693-1C19-404C-B3D2-5DBE70A2FCE5}" destId="{A8E83FB3-3006-4F53-A10C-5EF988015A67}" srcOrd="0" destOrd="0" presId="urn:microsoft.com/office/officeart/2005/8/layout/chevron2"/>
    <dgm:cxn modelId="{898791B0-46A9-4DFC-B289-3E40F94A3678}" type="presOf" srcId="{B7E309ED-B879-4580-9EC9-ED90C4226316}" destId="{A5EB274C-7195-4E71-A6B4-6A7D37ECF991}" srcOrd="0" destOrd="0" presId="urn:microsoft.com/office/officeart/2005/8/layout/chevron2"/>
    <dgm:cxn modelId="{50D70CF2-B006-4A21-841F-BC6373E4F4F7}" srcId="{FFD6F693-1C19-404C-B3D2-5DBE70A2FCE5}" destId="{FA1B032F-CB41-4191-A667-DA2EA8698414}" srcOrd="3" destOrd="0" parTransId="{879C8896-689E-44C9-8D11-D730719B477B}" sibTransId="{05D6B257-9184-4119-B231-EC67F245B2A8}"/>
    <dgm:cxn modelId="{5FCCDABF-B30F-4D33-A6FC-31778ED8B538}" type="presOf" srcId="{5BC9EC52-C192-4C31-BD2F-E044A459C0D3}" destId="{BAC34376-620D-4B6C-8F85-CAA9250D82BC}" srcOrd="0" destOrd="0" presId="urn:microsoft.com/office/officeart/2005/8/layout/chevron2"/>
    <dgm:cxn modelId="{6B399A30-5815-4A8F-ADB0-4AF6A8289832}" type="presOf" srcId="{2AAD1AC7-5A17-42CC-9976-89FD594A7947}" destId="{40F23C9B-2F30-40F2-9538-29DE6D5DF40A}" srcOrd="0" destOrd="0" presId="urn:microsoft.com/office/officeart/2005/8/layout/chevron2"/>
    <dgm:cxn modelId="{099EA06B-5DB2-41E2-820F-9825569081B4}" srcId="{5BC9EC52-C192-4C31-BD2F-E044A459C0D3}" destId="{B6E79B5F-0955-4903-B429-B135E9AF8636}" srcOrd="0" destOrd="0" parTransId="{0A348348-9A64-44A9-9874-23EAF4B4D49A}" sibTransId="{F00D114E-30D9-453B-992E-D4108C94F343}"/>
    <dgm:cxn modelId="{1438E15F-FD78-4B1A-ACE0-9626F108ACC9}" type="presOf" srcId="{2AEAE4FD-28C8-4B47-9D9F-E31E51AF7014}" destId="{DEBCA1A4-4322-47C1-A5C7-B30E839F9C84}" srcOrd="0" destOrd="0" presId="urn:microsoft.com/office/officeart/2005/8/layout/chevron2"/>
    <dgm:cxn modelId="{C1509E71-B0F5-4059-88D2-74536DD3115B}" srcId="{FFD6F693-1C19-404C-B3D2-5DBE70A2FCE5}" destId="{72011A25-973E-4FF5-AC6C-7CCFEFB063F2}" srcOrd="2" destOrd="0" parTransId="{EBDE904C-0F30-48CD-AE2C-DF94C7F835D0}" sibTransId="{479F4F02-5BE4-43CA-9946-96954B43685B}"/>
    <dgm:cxn modelId="{1F044A4B-E6AF-4337-81C7-4C2213AD1E1E}" srcId="{FFD6F693-1C19-404C-B3D2-5DBE70A2FCE5}" destId="{3A06B3A6-7280-4F30-BDC4-37920EDAE2E7}" srcOrd="0" destOrd="0" parTransId="{2252DDA3-1721-4D79-9FC2-EE33DD7A3FF0}" sibTransId="{F84D020D-3E12-4734-B7EE-1973126737C5}"/>
    <dgm:cxn modelId="{EB43A18C-F487-4B40-9DAF-BBC2677AAFDE}" srcId="{FA1B032F-CB41-4191-A667-DA2EA8698414}" destId="{B7E309ED-B879-4580-9EC9-ED90C4226316}" srcOrd="0" destOrd="0" parTransId="{A043D158-B71A-43A0-A223-466EE9C57FE8}" sibTransId="{FF18F6D1-8394-48F9-91C6-1FAF963AE97F}"/>
    <dgm:cxn modelId="{4015C6B7-696F-447F-B25A-10D96EE49A0F}" type="presOf" srcId="{FA1B032F-CB41-4191-A667-DA2EA8698414}" destId="{183668E3-FE70-4DB1-BAB2-D9229AF3666A}" srcOrd="0" destOrd="0" presId="urn:microsoft.com/office/officeart/2005/8/layout/chevron2"/>
    <dgm:cxn modelId="{4A91206C-3CDF-4BEA-ACF3-87456DCC85C2}" type="presOf" srcId="{3A06B3A6-7280-4F30-BDC4-37920EDAE2E7}" destId="{61F15B08-6628-4982-B727-DCAA338517E0}" srcOrd="0" destOrd="0" presId="urn:microsoft.com/office/officeart/2005/8/layout/chevron2"/>
    <dgm:cxn modelId="{339EAE0C-9E0A-4CAD-9015-2A863E889AF8}" type="presParOf" srcId="{A8E83FB3-3006-4F53-A10C-5EF988015A67}" destId="{9644B216-B93D-4C69-A53E-2DFBE8F91DDE}" srcOrd="0" destOrd="0" presId="urn:microsoft.com/office/officeart/2005/8/layout/chevron2"/>
    <dgm:cxn modelId="{4FF3214D-337D-410F-94BB-E7F4C6D49596}" type="presParOf" srcId="{9644B216-B93D-4C69-A53E-2DFBE8F91DDE}" destId="{61F15B08-6628-4982-B727-DCAA338517E0}" srcOrd="0" destOrd="0" presId="urn:microsoft.com/office/officeart/2005/8/layout/chevron2"/>
    <dgm:cxn modelId="{3B531FC5-CE5F-4029-A54C-FD24991CC532}" type="presParOf" srcId="{9644B216-B93D-4C69-A53E-2DFBE8F91DDE}" destId="{DEBCA1A4-4322-47C1-A5C7-B30E839F9C84}" srcOrd="1" destOrd="0" presId="urn:microsoft.com/office/officeart/2005/8/layout/chevron2"/>
    <dgm:cxn modelId="{5C96B6D2-FCE5-47F8-9B4A-48650079428E}" type="presParOf" srcId="{A8E83FB3-3006-4F53-A10C-5EF988015A67}" destId="{2FD22928-953F-4032-9AC1-574472CBF3A4}" srcOrd="1" destOrd="0" presId="urn:microsoft.com/office/officeart/2005/8/layout/chevron2"/>
    <dgm:cxn modelId="{292EA081-1032-41B4-AB2E-9C67692F78AB}" type="presParOf" srcId="{A8E83FB3-3006-4F53-A10C-5EF988015A67}" destId="{38870EA7-A3DE-4A37-8136-06A9253F544A}" srcOrd="2" destOrd="0" presId="urn:microsoft.com/office/officeart/2005/8/layout/chevron2"/>
    <dgm:cxn modelId="{1DB6B362-E82E-4A9C-9A86-1E6C75D27D38}" type="presParOf" srcId="{38870EA7-A3DE-4A37-8136-06A9253F544A}" destId="{BAC34376-620D-4B6C-8F85-CAA9250D82BC}" srcOrd="0" destOrd="0" presId="urn:microsoft.com/office/officeart/2005/8/layout/chevron2"/>
    <dgm:cxn modelId="{BCD75094-D340-42E1-A2D1-647D935020C2}" type="presParOf" srcId="{38870EA7-A3DE-4A37-8136-06A9253F544A}" destId="{74E15930-92B3-440C-B298-3BEB4DE9D4EE}" srcOrd="1" destOrd="0" presId="urn:microsoft.com/office/officeart/2005/8/layout/chevron2"/>
    <dgm:cxn modelId="{C3F5AB55-A3A5-4243-BFC4-44DC3B668A84}" type="presParOf" srcId="{A8E83FB3-3006-4F53-A10C-5EF988015A67}" destId="{C5CB8267-8088-4967-98A1-C2BE5AFDDD45}" srcOrd="3" destOrd="0" presId="urn:microsoft.com/office/officeart/2005/8/layout/chevron2"/>
    <dgm:cxn modelId="{F43B4665-D5D8-4E84-A88A-98C7E1E34449}" type="presParOf" srcId="{A8E83FB3-3006-4F53-A10C-5EF988015A67}" destId="{98D07453-7AC6-4C71-92BD-A1977E6632D1}" srcOrd="4" destOrd="0" presId="urn:microsoft.com/office/officeart/2005/8/layout/chevron2"/>
    <dgm:cxn modelId="{E1C183CF-F030-4029-B782-636DA70DBF83}" type="presParOf" srcId="{98D07453-7AC6-4C71-92BD-A1977E6632D1}" destId="{F1B32998-6BC1-47EC-A95B-50B2A0CCDA4B}" srcOrd="0" destOrd="0" presId="urn:microsoft.com/office/officeart/2005/8/layout/chevron2"/>
    <dgm:cxn modelId="{72160DAF-93AB-4C4F-BDA3-C3DE23D0CF2C}" type="presParOf" srcId="{98D07453-7AC6-4C71-92BD-A1977E6632D1}" destId="{40F23C9B-2F30-40F2-9538-29DE6D5DF40A}" srcOrd="1" destOrd="0" presId="urn:microsoft.com/office/officeart/2005/8/layout/chevron2"/>
    <dgm:cxn modelId="{82983902-FFAE-4A59-ACEE-B2E90A0E4B53}" type="presParOf" srcId="{A8E83FB3-3006-4F53-A10C-5EF988015A67}" destId="{F54D2517-FBFD-4C9A-A914-B08A4BCDCB86}" srcOrd="5" destOrd="0" presId="urn:microsoft.com/office/officeart/2005/8/layout/chevron2"/>
    <dgm:cxn modelId="{86C8A8E7-19FC-414B-9B69-3907A471F59F}" type="presParOf" srcId="{A8E83FB3-3006-4F53-A10C-5EF988015A67}" destId="{3490F2C2-FF0E-41B9-A678-92F2E61DA011}" srcOrd="6" destOrd="0" presId="urn:microsoft.com/office/officeart/2005/8/layout/chevron2"/>
    <dgm:cxn modelId="{0ADC1100-081F-45EB-B571-49E7EC74C7D9}" type="presParOf" srcId="{3490F2C2-FF0E-41B9-A678-92F2E61DA011}" destId="{183668E3-FE70-4DB1-BAB2-D9229AF3666A}" srcOrd="0" destOrd="0" presId="urn:microsoft.com/office/officeart/2005/8/layout/chevron2"/>
    <dgm:cxn modelId="{FFB10419-987A-41EB-B37B-A8832B7FAE12}" type="presParOf" srcId="{3490F2C2-FF0E-41B9-A678-92F2E61DA011}" destId="{A5EB274C-7195-4E71-A6B4-6A7D37ECF99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DDA16F-18E0-4B67-B174-E9EE55520386}" type="doc">
      <dgm:prSet loTypeId="urn:microsoft.com/office/officeart/2005/8/layout/chevron2" loCatId="list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9FB769E5-00CA-4A56-BA3C-96EA12C0654E}">
      <dgm:prSet phldrT="[Текст]" custT="1"/>
      <dgm:spPr/>
      <dgm:t>
        <a:bodyPr/>
        <a:lstStyle/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EF40BB-D2CD-4BE8-B979-90E3FB6097CD}" type="parTrans" cxnId="{5D3B19BF-E4A9-4651-B3AC-E98F03A10DFF}">
      <dgm:prSet/>
      <dgm:spPr/>
      <dgm:t>
        <a:bodyPr/>
        <a:lstStyle/>
        <a:p>
          <a:endParaRPr lang="ru-RU"/>
        </a:p>
      </dgm:t>
    </dgm:pt>
    <dgm:pt modelId="{498D49DC-4738-4B43-B117-0BDDEEF622A2}" type="sibTrans" cxnId="{5D3B19BF-E4A9-4651-B3AC-E98F03A10DFF}">
      <dgm:prSet/>
      <dgm:spPr/>
      <dgm:t>
        <a:bodyPr/>
        <a:lstStyle/>
        <a:p>
          <a:endParaRPr lang="ru-RU"/>
        </a:p>
      </dgm:t>
    </dgm:pt>
    <dgm:pt modelId="{ADFDB01D-A80A-401B-A5A8-5A52AC05B4DD}">
      <dgm:prSet phldrT="[Текст]"/>
      <dgm:spPr/>
      <dgm:t>
        <a:bodyPr/>
        <a:lstStyle/>
        <a:p>
          <a:r>
            <a:rPr lang="ru-RU" b="1" dirty="0" smtClean="0">
              <a:latin typeface="Times New Roman"/>
              <a:ea typeface="Times New Roman"/>
              <a:cs typeface="Times New Roman"/>
            </a:rPr>
            <a:t>методическое консультирование</a:t>
          </a:r>
          <a:endParaRPr lang="ru-RU" dirty="0"/>
        </a:p>
      </dgm:t>
    </dgm:pt>
    <dgm:pt modelId="{0FEB1AAE-9E50-4E22-B1C0-E525FFC1D379}" type="parTrans" cxnId="{BC94C3B4-9D1E-43DA-966E-E831980F5B40}">
      <dgm:prSet/>
      <dgm:spPr/>
      <dgm:t>
        <a:bodyPr/>
        <a:lstStyle/>
        <a:p>
          <a:endParaRPr lang="ru-RU"/>
        </a:p>
      </dgm:t>
    </dgm:pt>
    <dgm:pt modelId="{57F5DABE-5E6F-4438-98F7-B4DFD3BB54BB}" type="sibTrans" cxnId="{BC94C3B4-9D1E-43DA-966E-E831980F5B40}">
      <dgm:prSet/>
      <dgm:spPr/>
      <dgm:t>
        <a:bodyPr/>
        <a:lstStyle/>
        <a:p>
          <a:endParaRPr lang="ru-RU"/>
        </a:p>
      </dgm:t>
    </dgm:pt>
    <dgm:pt modelId="{4C106744-2BA4-4E09-8F1B-B64F47EF1602}">
      <dgm:prSet phldrT="[Текст]" custT="1"/>
      <dgm:spPr/>
      <dgm:t>
        <a:bodyPr/>
        <a:lstStyle/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065C0F-99C9-4BFB-A5D2-DDDE3B21D1A1}" type="parTrans" cxnId="{EDD5F459-8ED0-4F99-9605-84B268D3BED8}">
      <dgm:prSet/>
      <dgm:spPr/>
      <dgm:t>
        <a:bodyPr/>
        <a:lstStyle/>
        <a:p>
          <a:endParaRPr lang="ru-RU"/>
        </a:p>
      </dgm:t>
    </dgm:pt>
    <dgm:pt modelId="{02D5B587-2859-4F9B-A45D-178D12A7C975}" type="sibTrans" cxnId="{EDD5F459-8ED0-4F99-9605-84B268D3BED8}">
      <dgm:prSet/>
      <dgm:spPr/>
      <dgm:t>
        <a:bodyPr/>
        <a:lstStyle/>
        <a:p>
          <a:endParaRPr lang="ru-RU"/>
        </a:p>
      </dgm:t>
    </dgm:pt>
    <dgm:pt modelId="{FAA7C520-B379-4B24-9216-E4B099A828EE}">
      <dgm:prSet phldrT="[Текст]"/>
      <dgm:spPr/>
      <dgm:t>
        <a:bodyPr/>
        <a:lstStyle/>
        <a:p>
          <a:r>
            <a:rPr lang="ru-RU" b="1" dirty="0" smtClean="0">
              <a:latin typeface="Times New Roman"/>
              <a:ea typeface="Times New Roman"/>
              <a:cs typeface="Times New Roman"/>
            </a:rPr>
            <a:t>психолого-педагогическое  консультирование;</a:t>
          </a:r>
          <a:endParaRPr lang="ru-RU" dirty="0"/>
        </a:p>
      </dgm:t>
    </dgm:pt>
    <dgm:pt modelId="{4098315E-E794-42B7-90A4-D3B35DF8D26E}" type="parTrans" cxnId="{0C81211B-BBB0-4867-A829-16A5EC5D6ADC}">
      <dgm:prSet/>
      <dgm:spPr/>
      <dgm:t>
        <a:bodyPr/>
        <a:lstStyle/>
        <a:p>
          <a:endParaRPr lang="ru-RU"/>
        </a:p>
      </dgm:t>
    </dgm:pt>
    <dgm:pt modelId="{0B9E1202-A3B1-4248-9261-C0AE3D2F135F}" type="sibTrans" cxnId="{0C81211B-BBB0-4867-A829-16A5EC5D6ADC}">
      <dgm:prSet/>
      <dgm:spPr/>
      <dgm:t>
        <a:bodyPr/>
        <a:lstStyle/>
        <a:p>
          <a:endParaRPr lang="ru-RU"/>
        </a:p>
      </dgm:t>
    </dgm:pt>
    <dgm:pt modelId="{0662E7B7-E356-437E-83C2-787E5113013A}">
      <dgm:prSet phldrT="[Текст]" custT="1"/>
      <dgm:spPr/>
      <dgm:t>
        <a:bodyPr/>
        <a:lstStyle/>
        <a:p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30B77E-2B9B-4306-A748-E3322CE17BCE}" type="parTrans" cxnId="{D8351809-CBE3-4298-BE1D-75FD18571F04}">
      <dgm:prSet/>
      <dgm:spPr/>
      <dgm:t>
        <a:bodyPr/>
        <a:lstStyle/>
        <a:p>
          <a:endParaRPr lang="ru-RU"/>
        </a:p>
      </dgm:t>
    </dgm:pt>
    <dgm:pt modelId="{5CB8E8D4-B0D5-4800-9B61-043CE5984293}" type="sibTrans" cxnId="{D8351809-CBE3-4298-BE1D-75FD18571F04}">
      <dgm:prSet/>
      <dgm:spPr/>
      <dgm:t>
        <a:bodyPr/>
        <a:lstStyle/>
        <a:p>
          <a:endParaRPr lang="ru-RU"/>
        </a:p>
      </dgm:t>
    </dgm:pt>
    <dgm:pt modelId="{9586ED10-34EC-491A-ABA6-BA2EE700EC6D}">
      <dgm:prSet phldrT="[Текст]"/>
      <dgm:spPr/>
      <dgm:t>
        <a:bodyPr/>
        <a:lstStyle/>
        <a:p>
          <a:r>
            <a:rPr lang="ru-RU" b="1" dirty="0" smtClean="0">
              <a:latin typeface="Times New Roman"/>
              <a:ea typeface="Times New Roman"/>
              <a:cs typeface="Times New Roman"/>
            </a:rPr>
            <a:t>диагностическая и консультативная помощь</a:t>
          </a:r>
          <a:endParaRPr lang="ru-RU" dirty="0"/>
        </a:p>
      </dgm:t>
    </dgm:pt>
    <dgm:pt modelId="{5A796ACA-CC2A-4635-8181-D3FE0F23A067}" type="parTrans" cxnId="{37646B9D-246E-4FE9-B6EC-A29739516D87}">
      <dgm:prSet/>
      <dgm:spPr/>
      <dgm:t>
        <a:bodyPr/>
        <a:lstStyle/>
        <a:p>
          <a:endParaRPr lang="ru-RU"/>
        </a:p>
      </dgm:t>
    </dgm:pt>
    <dgm:pt modelId="{FC9DF758-B958-4959-A466-17BA2EFDD4DD}" type="sibTrans" cxnId="{37646B9D-246E-4FE9-B6EC-A29739516D87}">
      <dgm:prSet/>
      <dgm:spPr/>
      <dgm:t>
        <a:bodyPr/>
        <a:lstStyle/>
        <a:p>
          <a:endParaRPr lang="ru-RU"/>
        </a:p>
      </dgm:t>
    </dgm:pt>
    <dgm:pt modelId="{79729952-2C7E-4B22-8015-A43FE5083A1A}" type="pres">
      <dgm:prSet presAssocID="{ACDDA16F-18E0-4B67-B174-E9EE55520386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DCF7D6-1F82-4831-ADE9-2AEE7B081564}" type="pres">
      <dgm:prSet presAssocID="{9FB769E5-00CA-4A56-BA3C-96EA12C0654E}" presName="composite" presStyleCnt="0"/>
      <dgm:spPr/>
    </dgm:pt>
    <dgm:pt modelId="{4177D871-662D-4101-966D-38E21C2D7728}" type="pres">
      <dgm:prSet presAssocID="{9FB769E5-00CA-4A56-BA3C-96EA12C0654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75A0A-49A8-46B6-A455-679E322CD73C}" type="pres">
      <dgm:prSet presAssocID="{9FB769E5-00CA-4A56-BA3C-96EA12C0654E}" presName="descendantText" presStyleLbl="alignAcc1" presStyleIdx="0" presStyleCnt="3" custLinFactNeighborX="380" custLinFactNeighborY="-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F6E9CB-1009-4B1C-86BB-30C80AE7B4D4}" type="pres">
      <dgm:prSet presAssocID="{498D49DC-4738-4B43-B117-0BDDEEF622A2}" presName="sp" presStyleCnt="0"/>
      <dgm:spPr/>
    </dgm:pt>
    <dgm:pt modelId="{2D5D3EB1-C77F-466B-B61C-2BC62F624051}" type="pres">
      <dgm:prSet presAssocID="{4C106744-2BA4-4E09-8F1B-B64F47EF1602}" presName="composite" presStyleCnt="0"/>
      <dgm:spPr/>
    </dgm:pt>
    <dgm:pt modelId="{EC35A4FF-ED3C-4F9D-8ED8-4A4EE12E4026}" type="pres">
      <dgm:prSet presAssocID="{4C106744-2BA4-4E09-8F1B-B64F47EF160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8EB72-0696-438C-BCCE-5BF5AA55D0A7}" type="pres">
      <dgm:prSet presAssocID="{4C106744-2BA4-4E09-8F1B-B64F47EF160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C9CBF-38E1-4656-AE03-5CF59C751FCF}" type="pres">
      <dgm:prSet presAssocID="{02D5B587-2859-4F9B-A45D-178D12A7C975}" presName="sp" presStyleCnt="0"/>
      <dgm:spPr/>
    </dgm:pt>
    <dgm:pt modelId="{1C1BBD57-43AD-4CF9-A8DD-07FC6834CD81}" type="pres">
      <dgm:prSet presAssocID="{0662E7B7-E356-437E-83C2-787E5113013A}" presName="composite" presStyleCnt="0"/>
      <dgm:spPr/>
    </dgm:pt>
    <dgm:pt modelId="{0E348E3E-3B3F-4720-A590-9B82DDE6BCC2}" type="pres">
      <dgm:prSet presAssocID="{0662E7B7-E356-437E-83C2-787E5113013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EA401-56BB-4CCB-A622-0D3C7E0B5F89}" type="pres">
      <dgm:prSet presAssocID="{0662E7B7-E356-437E-83C2-787E5113013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81211B-BBB0-4867-A829-16A5EC5D6ADC}" srcId="{4C106744-2BA4-4E09-8F1B-B64F47EF1602}" destId="{FAA7C520-B379-4B24-9216-E4B099A828EE}" srcOrd="0" destOrd="0" parTransId="{4098315E-E794-42B7-90A4-D3B35DF8D26E}" sibTransId="{0B9E1202-A3B1-4248-9261-C0AE3D2F135F}"/>
    <dgm:cxn modelId="{564CB9FE-1862-49B8-8515-EBC857A50470}" type="presOf" srcId="{9586ED10-34EC-491A-ABA6-BA2EE700EC6D}" destId="{B37EA401-56BB-4CCB-A622-0D3C7E0B5F89}" srcOrd="0" destOrd="0" presId="urn:microsoft.com/office/officeart/2005/8/layout/chevron2"/>
    <dgm:cxn modelId="{37646B9D-246E-4FE9-B6EC-A29739516D87}" srcId="{0662E7B7-E356-437E-83C2-787E5113013A}" destId="{9586ED10-34EC-491A-ABA6-BA2EE700EC6D}" srcOrd="0" destOrd="0" parTransId="{5A796ACA-CC2A-4635-8181-D3FE0F23A067}" sibTransId="{FC9DF758-B958-4959-A466-17BA2EFDD4DD}"/>
    <dgm:cxn modelId="{BC94C3B4-9D1E-43DA-966E-E831980F5B40}" srcId="{9FB769E5-00CA-4A56-BA3C-96EA12C0654E}" destId="{ADFDB01D-A80A-401B-A5A8-5A52AC05B4DD}" srcOrd="0" destOrd="0" parTransId="{0FEB1AAE-9E50-4E22-B1C0-E525FFC1D379}" sibTransId="{57F5DABE-5E6F-4438-98F7-B4DFD3BB54BB}"/>
    <dgm:cxn modelId="{8CD0CFCC-8C23-49F2-BED1-CF9322378965}" type="presOf" srcId="{0662E7B7-E356-437E-83C2-787E5113013A}" destId="{0E348E3E-3B3F-4720-A590-9B82DDE6BCC2}" srcOrd="0" destOrd="0" presId="urn:microsoft.com/office/officeart/2005/8/layout/chevron2"/>
    <dgm:cxn modelId="{E778A895-FCAB-4151-80EB-C69693CB3BCD}" type="presOf" srcId="{4C106744-2BA4-4E09-8F1B-B64F47EF1602}" destId="{EC35A4FF-ED3C-4F9D-8ED8-4A4EE12E4026}" srcOrd="0" destOrd="0" presId="urn:microsoft.com/office/officeart/2005/8/layout/chevron2"/>
    <dgm:cxn modelId="{F54F3BED-1985-40E8-8B2A-9C8AED45FCBA}" type="presOf" srcId="{ADFDB01D-A80A-401B-A5A8-5A52AC05B4DD}" destId="{5CC75A0A-49A8-46B6-A455-679E322CD73C}" srcOrd="0" destOrd="0" presId="urn:microsoft.com/office/officeart/2005/8/layout/chevron2"/>
    <dgm:cxn modelId="{C6CBA66B-DEE3-4BF3-B0C1-994ADE72DB3A}" type="presOf" srcId="{ACDDA16F-18E0-4B67-B174-E9EE55520386}" destId="{79729952-2C7E-4B22-8015-A43FE5083A1A}" srcOrd="0" destOrd="0" presId="urn:microsoft.com/office/officeart/2005/8/layout/chevron2"/>
    <dgm:cxn modelId="{D8351809-CBE3-4298-BE1D-75FD18571F04}" srcId="{ACDDA16F-18E0-4B67-B174-E9EE55520386}" destId="{0662E7B7-E356-437E-83C2-787E5113013A}" srcOrd="2" destOrd="0" parTransId="{3C30B77E-2B9B-4306-A748-E3322CE17BCE}" sibTransId="{5CB8E8D4-B0D5-4800-9B61-043CE5984293}"/>
    <dgm:cxn modelId="{EDD5F459-8ED0-4F99-9605-84B268D3BED8}" srcId="{ACDDA16F-18E0-4B67-B174-E9EE55520386}" destId="{4C106744-2BA4-4E09-8F1B-B64F47EF1602}" srcOrd="1" destOrd="0" parTransId="{C8065C0F-99C9-4BFB-A5D2-DDDE3B21D1A1}" sibTransId="{02D5B587-2859-4F9B-A45D-178D12A7C975}"/>
    <dgm:cxn modelId="{B2420034-1EDC-4A42-9FC9-E74B43618A54}" type="presOf" srcId="{9FB769E5-00CA-4A56-BA3C-96EA12C0654E}" destId="{4177D871-662D-4101-966D-38E21C2D7728}" srcOrd="0" destOrd="0" presId="urn:microsoft.com/office/officeart/2005/8/layout/chevron2"/>
    <dgm:cxn modelId="{94BA5BB0-28DD-41BA-9110-0204F38B677A}" type="presOf" srcId="{FAA7C520-B379-4B24-9216-E4B099A828EE}" destId="{32C8EB72-0696-438C-BCCE-5BF5AA55D0A7}" srcOrd="0" destOrd="0" presId="urn:microsoft.com/office/officeart/2005/8/layout/chevron2"/>
    <dgm:cxn modelId="{5D3B19BF-E4A9-4651-B3AC-E98F03A10DFF}" srcId="{ACDDA16F-18E0-4B67-B174-E9EE55520386}" destId="{9FB769E5-00CA-4A56-BA3C-96EA12C0654E}" srcOrd="0" destOrd="0" parTransId="{77EF40BB-D2CD-4BE8-B979-90E3FB6097CD}" sibTransId="{498D49DC-4738-4B43-B117-0BDDEEF622A2}"/>
    <dgm:cxn modelId="{B8676EA6-003A-45F5-A0B9-ED9CB73B5B54}" type="presParOf" srcId="{79729952-2C7E-4B22-8015-A43FE5083A1A}" destId="{55DCF7D6-1F82-4831-ADE9-2AEE7B081564}" srcOrd="0" destOrd="0" presId="urn:microsoft.com/office/officeart/2005/8/layout/chevron2"/>
    <dgm:cxn modelId="{671BCD35-C363-49DB-BF05-F7BB792324DC}" type="presParOf" srcId="{55DCF7D6-1F82-4831-ADE9-2AEE7B081564}" destId="{4177D871-662D-4101-966D-38E21C2D7728}" srcOrd="0" destOrd="0" presId="urn:microsoft.com/office/officeart/2005/8/layout/chevron2"/>
    <dgm:cxn modelId="{86E71A7B-44EB-4909-A59C-2EF5B72779EC}" type="presParOf" srcId="{55DCF7D6-1F82-4831-ADE9-2AEE7B081564}" destId="{5CC75A0A-49A8-46B6-A455-679E322CD73C}" srcOrd="1" destOrd="0" presId="urn:microsoft.com/office/officeart/2005/8/layout/chevron2"/>
    <dgm:cxn modelId="{12609962-450D-4D45-86EE-4D28BB3A4BE9}" type="presParOf" srcId="{79729952-2C7E-4B22-8015-A43FE5083A1A}" destId="{2FF6E9CB-1009-4B1C-86BB-30C80AE7B4D4}" srcOrd="1" destOrd="0" presId="urn:microsoft.com/office/officeart/2005/8/layout/chevron2"/>
    <dgm:cxn modelId="{E12ED19A-09AE-4DBC-B022-2100F7D817FF}" type="presParOf" srcId="{79729952-2C7E-4B22-8015-A43FE5083A1A}" destId="{2D5D3EB1-C77F-466B-B61C-2BC62F624051}" srcOrd="2" destOrd="0" presId="urn:microsoft.com/office/officeart/2005/8/layout/chevron2"/>
    <dgm:cxn modelId="{8BBA61AC-9FFE-47A8-B982-49E0ABBB77F0}" type="presParOf" srcId="{2D5D3EB1-C77F-466B-B61C-2BC62F624051}" destId="{EC35A4FF-ED3C-4F9D-8ED8-4A4EE12E4026}" srcOrd="0" destOrd="0" presId="urn:microsoft.com/office/officeart/2005/8/layout/chevron2"/>
    <dgm:cxn modelId="{272AA540-90D6-4928-AAE7-155C28387643}" type="presParOf" srcId="{2D5D3EB1-C77F-466B-B61C-2BC62F624051}" destId="{32C8EB72-0696-438C-BCCE-5BF5AA55D0A7}" srcOrd="1" destOrd="0" presId="urn:microsoft.com/office/officeart/2005/8/layout/chevron2"/>
    <dgm:cxn modelId="{683B235C-3F95-4590-8A6D-AAAF4D0EB1AA}" type="presParOf" srcId="{79729952-2C7E-4B22-8015-A43FE5083A1A}" destId="{64BC9CBF-38E1-4656-AE03-5CF59C751FCF}" srcOrd="3" destOrd="0" presId="urn:microsoft.com/office/officeart/2005/8/layout/chevron2"/>
    <dgm:cxn modelId="{D10436AA-1C80-4353-A600-AC7840FADF6C}" type="presParOf" srcId="{79729952-2C7E-4B22-8015-A43FE5083A1A}" destId="{1C1BBD57-43AD-4CF9-A8DD-07FC6834CD81}" srcOrd="4" destOrd="0" presId="urn:microsoft.com/office/officeart/2005/8/layout/chevron2"/>
    <dgm:cxn modelId="{62309BC5-7EEA-42F3-8835-577535A58A24}" type="presParOf" srcId="{1C1BBD57-43AD-4CF9-A8DD-07FC6834CD81}" destId="{0E348E3E-3B3F-4720-A590-9B82DDE6BCC2}" srcOrd="0" destOrd="0" presId="urn:microsoft.com/office/officeart/2005/8/layout/chevron2"/>
    <dgm:cxn modelId="{83541C90-5428-4AC0-A6BE-B449A9040795}" type="presParOf" srcId="{1C1BBD57-43AD-4CF9-A8DD-07FC6834CD81}" destId="{B37EA401-56BB-4CCB-A622-0D3C7E0B5F8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5391FF-F926-4A4C-A689-19E2A8C855E1}" type="doc">
      <dgm:prSet loTypeId="urn:microsoft.com/office/officeart/2005/8/layout/vList3#1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1C3F777-950F-4A2A-B362-CC6A82FD81CC}">
      <dgm:prSet phldrT="[Текст]" custT="1"/>
      <dgm:spPr/>
      <dgm:t>
        <a:bodyPr/>
        <a:lstStyle/>
        <a:p>
          <a:pPr algn="l"/>
          <a:r>
            <a:rPr lang="ru-RU" sz="16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№43, </a:t>
          </a:r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 442 04 79</a:t>
          </a:r>
        </a:p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Ворошилова, д. 3, корп. 3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2E34EA-C357-4F3C-99AD-BFE2D1C05BCA}" type="parTrans" cxnId="{C6F8823B-2BBE-4EF1-9788-CDD4F2DD4E1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7C3013CB-60EA-4886-8787-77F254647875}" type="sibTrans" cxnId="{C6F8823B-2BBE-4EF1-9788-CDD4F2DD4E1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D6A69D8-D10E-408C-95B6-124B6E6A63C5}">
      <dgm:prSet phldrT="[Текст]" custT="1"/>
      <dgm:spPr/>
      <dgm:t>
        <a:bodyPr/>
        <a:lstStyle/>
        <a:p>
          <a:pPr algn="l"/>
          <a:r>
            <a:rPr lang="ru-RU" sz="16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№60, </a:t>
          </a:r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446 18 56</a:t>
          </a:r>
        </a:p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Новоселов, 25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AE7D23-2A18-43A0-B6B9-DAD8115CED51}" type="parTrans" cxnId="{372712CE-7C55-49B6-8EC1-F17120F87E2D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D27B103A-E567-4F5D-870C-3A285D20CF71}" type="sibTrans" cxnId="{372712CE-7C55-49B6-8EC1-F17120F87E2D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A37CC4BB-4175-4FEB-9015-A5AC285879CD}">
      <dgm:prSet phldrT="[Текст]" custT="1"/>
      <dgm:spPr/>
      <dgm:t>
        <a:bodyPr/>
        <a:lstStyle/>
        <a:p>
          <a:pPr algn="l"/>
          <a:r>
            <a:rPr lang="ru-RU" sz="16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№93, </a:t>
          </a:r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584 56 57</a:t>
          </a:r>
        </a:p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пр. Солидарности, д.7, корп.2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6D9C14-942A-4ADC-AF4C-B0EDB0797327}" type="parTrans" cxnId="{BE2D67C3-80AB-45E2-87D1-D6AFF61E0B8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98E90A76-DD70-4461-B9C2-426B330899EF}" type="sibTrans" cxnId="{BE2D67C3-80AB-45E2-87D1-D6AFF61E0B8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F496681-8909-4474-A99C-F795BD8E7ED3}">
      <dgm:prSet custT="1"/>
      <dgm:spPr/>
      <dgm:t>
        <a:bodyPr/>
        <a:lstStyle/>
        <a:p>
          <a:pPr algn="l"/>
          <a:r>
            <a:rPr lang="ru-RU" sz="16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№121, </a:t>
          </a:r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700 88 38,</a:t>
          </a:r>
        </a:p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Шлиссельбургский пр., д.39, к.2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FA4BE2-5DDC-4557-A834-74607E0C2580}" type="parTrans" cxnId="{3AE16DE5-AF04-47E3-8700-B6047BF19BD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CDBC3DCE-E70A-4328-83B6-71F64008E0F1}" type="sibTrans" cxnId="{3AE16DE5-AF04-47E3-8700-B6047BF19BD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E6928110-F37F-434D-9882-6C283A5BD251}">
      <dgm:prSet custT="1"/>
      <dgm:spPr/>
      <dgm:t>
        <a:bodyPr/>
        <a:lstStyle/>
        <a:p>
          <a:pPr algn="l"/>
          <a:r>
            <a:rPr lang="ru-RU" sz="16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№114, </a:t>
          </a:r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440 87 07</a:t>
          </a:r>
        </a:p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Коллонтай, д.11, корп.2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8491F0-A25B-4D9F-9659-2EEC98EFC511}" type="parTrans" cxnId="{3CA46F69-AB67-4FF8-AD3C-4B7BCB790B70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93ABD27-1BC9-45D0-9B01-0B889AEED84E}" type="sibTrans" cxnId="{3CA46F69-AB67-4FF8-AD3C-4B7BCB790B70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A4E721FF-024E-40D5-AB69-70ABA03E428D}">
      <dgm:prSet custT="1"/>
      <dgm:spPr/>
      <dgm:t>
        <a:bodyPr/>
        <a:lstStyle/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№131, (812) 580 86 15</a:t>
          </a:r>
        </a:p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Кржижановского, д.5, к.3 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4B15F0-0EC7-4897-AB29-BFD3A4389273}" type="sibTrans" cxnId="{ED9EA024-1D27-44D8-B9A1-8A123BB4BE6F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EC6681CC-BA6F-47ED-8160-1F825B6D84B7}" type="parTrans" cxnId="{ED9EA024-1D27-44D8-B9A1-8A123BB4BE6F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15D4EAFC-A554-4993-A133-BD37F46C477D}" type="pres">
      <dgm:prSet presAssocID="{C95391FF-F926-4A4C-A689-19E2A8C855E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E07F20-B2E1-4D0B-A3A4-1336CBD71057}" type="pres">
      <dgm:prSet presAssocID="{D1C3F777-950F-4A2A-B362-CC6A82FD81CC}" presName="composite" presStyleCnt="0"/>
      <dgm:spPr/>
      <dgm:t>
        <a:bodyPr/>
        <a:lstStyle/>
        <a:p>
          <a:endParaRPr lang="ru-RU"/>
        </a:p>
      </dgm:t>
    </dgm:pt>
    <dgm:pt modelId="{70376933-382C-47E6-B895-FED2415EE06A}" type="pres">
      <dgm:prSet presAssocID="{D1C3F777-950F-4A2A-B362-CC6A82FD81CC}" presName="imgShp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1E72F7D-C79F-45E8-B5E6-5D08A496A39E}" type="pres">
      <dgm:prSet presAssocID="{D1C3F777-950F-4A2A-B362-CC6A82FD81CC}" presName="txShp" presStyleLbl="node1" presStyleIdx="0" presStyleCnt="6" custScaleY="1425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77F38-B04E-4761-BC64-8296A33082E9}" type="pres">
      <dgm:prSet presAssocID="{7C3013CB-60EA-4886-8787-77F254647875}" presName="spacing" presStyleCnt="0"/>
      <dgm:spPr/>
      <dgm:t>
        <a:bodyPr/>
        <a:lstStyle/>
        <a:p>
          <a:endParaRPr lang="ru-RU"/>
        </a:p>
      </dgm:t>
    </dgm:pt>
    <dgm:pt modelId="{A3E28A8B-227A-4B8A-8FBB-2B3AEE439A08}" type="pres">
      <dgm:prSet presAssocID="{BD6A69D8-D10E-408C-95B6-124B6E6A63C5}" presName="composite" presStyleCnt="0"/>
      <dgm:spPr/>
      <dgm:t>
        <a:bodyPr/>
        <a:lstStyle/>
        <a:p>
          <a:endParaRPr lang="ru-RU"/>
        </a:p>
      </dgm:t>
    </dgm:pt>
    <dgm:pt modelId="{283AF365-02FC-4BB4-9A05-DF8B85A90879}" type="pres">
      <dgm:prSet presAssocID="{BD6A69D8-D10E-408C-95B6-124B6E6A63C5}" presName="imgShp" presStyleLbl="fg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ru-RU"/>
        </a:p>
      </dgm:t>
    </dgm:pt>
    <dgm:pt modelId="{8C72AA8C-1BBB-4795-B499-FBC82CE7217D}" type="pres">
      <dgm:prSet presAssocID="{BD6A69D8-D10E-408C-95B6-124B6E6A63C5}" presName="txShp" presStyleLbl="node1" presStyleIdx="1" presStyleCnt="6" custScaleY="1385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763AA6-2DB6-4E18-928C-824D514EA99A}" type="pres">
      <dgm:prSet presAssocID="{D27B103A-E567-4F5D-870C-3A285D20CF71}" presName="spacing" presStyleCnt="0"/>
      <dgm:spPr/>
      <dgm:t>
        <a:bodyPr/>
        <a:lstStyle/>
        <a:p>
          <a:endParaRPr lang="ru-RU"/>
        </a:p>
      </dgm:t>
    </dgm:pt>
    <dgm:pt modelId="{A1A142D0-62E5-445A-AAB8-770924081E5F}" type="pres">
      <dgm:prSet presAssocID="{A37CC4BB-4175-4FEB-9015-A5AC285879CD}" presName="composite" presStyleCnt="0"/>
      <dgm:spPr/>
      <dgm:t>
        <a:bodyPr/>
        <a:lstStyle/>
        <a:p>
          <a:endParaRPr lang="ru-RU"/>
        </a:p>
      </dgm:t>
    </dgm:pt>
    <dgm:pt modelId="{704613D4-0802-4727-9E31-ACA832AF2C8C}" type="pres">
      <dgm:prSet presAssocID="{A37CC4BB-4175-4FEB-9015-A5AC285879CD}" presName="imgShp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ru-RU"/>
        </a:p>
      </dgm:t>
    </dgm:pt>
    <dgm:pt modelId="{CED64DC3-9443-4ACA-B350-78EE418F293C}" type="pres">
      <dgm:prSet presAssocID="{A37CC4BB-4175-4FEB-9015-A5AC285879CD}" presName="txShp" presStyleLbl="node1" presStyleIdx="2" presStyleCnt="6" custScaleY="137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A9A49-45E0-4BCB-9C73-EA50553F793A}" type="pres">
      <dgm:prSet presAssocID="{98E90A76-DD70-4461-B9C2-426B330899EF}" presName="spacing" presStyleCnt="0"/>
      <dgm:spPr/>
      <dgm:t>
        <a:bodyPr/>
        <a:lstStyle/>
        <a:p>
          <a:endParaRPr lang="ru-RU"/>
        </a:p>
      </dgm:t>
    </dgm:pt>
    <dgm:pt modelId="{FEF983B0-C287-4BF1-8CFE-B47064098997}" type="pres">
      <dgm:prSet presAssocID="{E6928110-F37F-434D-9882-6C283A5BD251}" presName="composite" presStyleCnt="0"/>
      <dgm:spPr/>
      <dgm:t>
        <a:bodyPr/>
        <a:lstStyle/>
        <a:p>
          <a:endParaRPr lang="ru-RU"/>
        </a:p>
      </dgm:t>
    </dgm:pt>
    <dgm:pt modelId="{F74A6AE4-4B3F-4B3C-9CF5-F77EA962C60B}" type="pres">
      <dgm:prSet presAssocID="{E6928110-F37F-434D-9882-6C283A5BD251}" presName="imgShp" presStyleLbl="fg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90C1C1A4-3C2F-4B4D-B787-514D4453CF1F}" type="pres">
      <dgm:prSet presAssocID="{E6928110-F37F-434D-9882-6C283A5BD251}" presName="txShp" presStyleLbl="node1" presStyleIdx="3" presStyleCnt="6" custScaleY="1545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A44A6-203E-4B8E-A2A4-540BF258A83A}" type="pres">
      <dgm:prSet presAssocID="{B93ABD27-1BC9-45D0-9B01-0B889AEED84E}" presName="spacing" presStyleCnt="0"/>
      <dgm:spPr/>
      <dgm:t>
        <a:bodyPr/>
        <a:lstStyle/>
        <a:p>
          <a:endParaRPr lang="ru-RU"/>
        </a:p>
      </dgm:t>
    </dgm:pt>
    <dgm:pt modelId="{BB974406-CE80-4656-97CC-CB65BE5204A8}" type="pres">
      <dgm:prSet presAssocID="{BF496681-8909-4474-A99C-F795BD8E7ED3}" presName="composite" presStyleCnt="0"/>
      <dgm:spPr/>
      <dgm:t>
        <a:bodyPr/>
        <a:lstStyle/>
        <a:p>
          <a:endParaRPr lang="ru-RU"/>
        </a:p>
      </dgm:t>
    </dgm:pt>
    <dgm:pt modelId="{5D7F6F42-E2C2-40AE-88A4-A6ACD31CE4EA}" type="pres">
      <dgm:prSet presAssocID="{BF496681-8909-4474-A99C-F795BD8E7ED3}" presName="imgShp" presStyleLbl="fgImgPlace1" presStyleIdx="4" presStyleCnt="6" custScaleX="91041" custScaleY="9165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9110C48-D84C-4CDD-9F2D-4AF9276FC08F}" type="pres">
      <dgm:prSet presAssocID="{BF496681-8909-4474-A99C-F795BD8E7ED3}" presName="txShp" presStyleLbl="node1" presStyleIdx="4" presStyleCnt="6" custScaleY="137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31999F-9982-4D03-BB2A-CE970CA195A3}" type="pres">
      <dgm:prSet presAssocID="{CDBC3DCE-E70A-4328-83B6-71F64008E0F1}" presName="spacing" presStyleCnt="0"/>
      <dgm:spPr/>
      <dgm:t>
        <a:bodyPr/>
        <a:lstStyle/>
        <a:p>
          <a:endParaRPr lang="ru-RU"/>
        </a:p>
      </dgm:t>
    </dgm:pt>
    <dgm:pt modelId="{A5AE35FF-1B1F-45AE-B44F-7A836F1DBD95}" type="pres">
      <dgm:prSet presAssocID="{A4E721FF-024E-40D5-AB69-70ABA03E428D}" presName="composite" presStyleCnt="0"/>
      <dgm:spPr/>
      <dgm:t>
        <a:bodyPr/>
        <a:lstStyle/>
        <a:p>
          <a:endParaRPr lang="ru-RU"/>
        </a:p>
      </dgm:t>
    </dgm:pt>
    <dgm:pt modelId="{BA8ACC5E-BE7D-4790-B5A7-6B75A47E3F20}" type="pres">
      <dgm:prSet presAssocID="{A4E721FF-024E-40D5-AB69-70ABA03E428D}" presName="imgShp" presStyleLbl="fgImgPlace1" presStyleIdx="5" presStyleCnt="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ru-RU"/>
        </a:p>
      </dgm:t>
    </dgm:pt>
    <dgm:pt modelId="{DCCFE57B-0099-4DB7-8662-DAFE92213390}" type="pres">
      <dgm:prSet presAssocID="{A4E721FF-024E-40D5-AB69-70ABA03E428D}" presName="txShp" presStyleLbl="node1" presStyleIdx="5" presStyleCnt="6" custScaleY="137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2712CE-7C55-49B6-8EC1-F17120F87E2D}" srcId="{C95391FF-F926-4A4C-A689-19E2A8C855E1}" destId="{BD6A69D8-D10E-408C-95B6-124B6E6A63C5}" srcOrd="1" destOrd="0" parTransId="{AFAE7D23-2A18-43A0-B6B9-DAD8115CED51}" sibTransId="{D27B103A-E567-4F5D-870C-3A285D20CF71}"/>
    <dgm:cxn modelId="{3CA46F69-AB67-4FF8-AD3C-4B7BCB790B70}" srcId="{C95391FF-F926-4A4C-A689-19E2A8C855E1}" destId="{E6928110-F37F-434D-9882-6C283A5BD251}" srcOrd="3" destOrd="0" parTransId="{5E8491F0-A25B-4D9F-9659-2EEC98EFC511}" sibTransId="{B93ABD27-1BC9-45D0-9B01-0B889AEED84E}"/>
    <dgm:cxn modelId="{C6F8823B-2BBE-4EF1-9788-CDD4F2DD4E11}" srcId="{C95391FF-F926-4A4C-A689-19E2A8C855E1}" destId="{D1C3F777-950F-4A2A-B362-CC6A82FD81CC}" srcOrd="0" destOrd="0" parTransId="{7A2E34EA-C357-4F3C-99AD-BFE2D1C05BCA}" sibTransId="{7C3013CB-60EA-4886-8787-77F254647875}"/>
    <dgm:cxn modelId="{FFBC8430-7504-495F-87CE-A0D2CEC8CBF3}" type="presOf" srcId="{A37CC4BB-4175-4FEB-9015-A5AC285879CD}" destId="{CED64DC3-9443-4ACA-B350-78EE418F293C}" srcOrd="0" destOrd="0" presId="urn:microsoft.com/office/officeart/2005/8/layout/vList3#1"/>
    <dgm:cxn modelId="{027A36F5-3058-4EF5-9AD4-8A37F60EF6E3}" type="presOf" srcId="{BF496681-8909-4474-A99C-F795BD8E7ED3}" destId="{29110C48-D84C-4CDD-9F2D-4AF9276FC08F}" srcOrd="0" destOrd="0" presId="urn:microsoft.com/office/officeart/2005/8/layout/vList3#1"/>
    <dgm:cxn modelId="{3AE16DE5-AF04-47E3-8700-B6047BF19BDB}" srcId="{C95391FF-F926-4A4C-A689-19E2A8C855E1}" destId="{BF496681-8909-4474-A99C-F795BD8E7ED3}" srcOrd="4" destOrd="0" parTransId="{D1FA4BE2-5DDC-4557-A834-74607E0C2580}" sibTransId="{CDBC3DCE-E70A-4328-83B6-71F64008E0F1}"/>
    <dgm:cxn modelId="{756ACEFC-2206-4D4F-A358-DD57E5DBC5BA}" type="presOf" srcId="{C95391FF-F926-4A4C-A689-19E2A8C855E1}" destId="{15D4EAFC-A554-4993-A133-BD37F46C477D}" srcOrd="0" destOrd="0" presId="urn:microsoft.com/office/officeart/2005/8/layout/vList3#1"/>
    <dgm:cxn modelId="{EACC32E3-9D13-4823-8964-5BC2E6834CFE}" type="presOf" srcId="{A4E721FF-024E-40D5-AB69-70ABA03E428D}" destId="{DCCFE57B-0099-4DB7-8662-DAFE92213390}" srcOrd="0" destOrd="0" presId="urn:microsoft.com/office/officeart/2005/8/layout/vList3#1"/>
    <dgm:cxn modelId="{08C684DE-31E1-4BE5-825C-D592E669A7C2}" type="presOf" srcId="{BD6A69D8-D10E-408C-95B6-124B6E6A63C5}" destId="{8C72AA8C-1BBB-4795-B499-FBC82CE7217D}" srcOrd="0" destOrd="0" presId="urn:microsoft.com/office/officeart/2005/8/layout/vList3#1"/>
    <dgm:cxn modelId="{9E4F06F4-5305-4D4D-AF28-2509D768E485}" type="presOf" srcId="{D1C3F777-950F-4A2A-B362-CC6A82FD81CC}" destId="{81E72F7D-C79F-45E8-B5E6-5D08A496A39E}" srcOrd="0" destOrd="0" presId="urn:microsoft.com/office/officeart/2005/8/layout/vList3#1"/>
    <dgm:cxn modelId="{ED9EA024-1D27-44D8-B9A1-8A123BB4BE6F}" srcId="{C95391FF-F926-4A4C-A689-19E2A8C855E1}" destId="{A4E721FF-024E-40D5-AB69-70ABA03E428D}" srcOrd="5" destOrd="0" parTransId="{EC6681CC-BA6F-47ED-8160-1F825B6D84B7}" sibTransId="{A34B15F0-0EC7-4897-AB29-BFD3A4389273}"/>
    <dgm:cxn modelId="{BE2D67C3-80AB-45E2-87D1-D6AFF61E0B8B}" srcId="{C95391FF-F926-4A4C-A689-19E2A8C855E1}" destId="{A37CC4BB-4175-4FEB-9015-A5AC285879CD}" srcOrd="2" destOrd="0" parTransId="{4E6D9C14-942A-4ADC-AF4C-B0EDB0797327}" sibTransId="{98E90A76-DD70-4461-B9C2-426B330899EF}"/>
    <dgm:cxn modelId="{ECB531B5-071D-49AD-B062-321E144D3912}" type="presOf" srcId="{E6928110-F37F-434D-9882-6C283A5BD251}" destId="{90C1C1A4-3C2F-4B4D-B787-514D4453CF1F}" srcOrd="0" destOrd="0" presId="urn:microsoft.com/office/officeart/2005/8/layout/vList3#1"/>
    <dgm:cxn modelId="{B260228A-CC7B-44E4-B28A-259104F0B796}" type="presParOf" srcId="{15D4EAFC-A554-4993-A133-BD37F46C477D}" destId="{2EE07F20-B2E1-4D0B-A3A4-1336CBD71057}" srcOrd="0" destOrd="0" presId="urn:microsoft.com/office/officeart/2005/8/layout/vList3#1"/>
    <dgm:cxn modelId="{AE82A436-351E-4319-A42E-3359A9C40787}" type="presParOf" srcId="{2EE07F20-B2E1-4D0B-A3A4-1336CBD71057}" destId="{70376933-382C-47E6-B895-FED2415EE06A}" srcOrd="0" destOrd="0" presId="urn:microsoft.com/office/officeart/2005/8/layout/vList3#1"/>
    <dgm:cxn modelId="{ED28856B-7070-490E-B034-5A39D411120C}" type="presParOf" srcId="{2EE07F20-B2E1-4D0B-A3A4-1336CBD71057}" destId="{81E72F7D-C79F-45E8-B5E6-5D08A496A39E}" srcOrd="1" destOrd="0" presId="urn:microsoft.com/office/officeart/2005/8/layout/vList3#1"/>
    <dgm:cxn modelId="{19D88F0C-5D8C-4529-A5C2-40024DF9EB96}" type="presParOf" srcId="{15D4EAFC-A554-4993-A133-BD37F46C477D}" destId="{59C77F38-B04E-4761-BC64-8296A33082E9}" srcOrd="1" destOrd="0" presId="urn:microsoft.com/office/officeart/2005/8/layout/vList3#1"/>
    <dgm:cxn modelId="{D27D1D58-5439-4818-AB19-00C6ADEC584D}" type="presParOf" srcId="{15D4EAFC-A554-4993-A133-BD37F46C477D}" destId="{A3E28A8B-227A-4B8A-8FBB-2B3AEE439A08}" srcOrd="2" destOrd="0" presId="urn:microsoft.com/office/officeart/2005/8/layout/vList3#1"/>
    <dgm:cxn modelId="{A153FC36-B534-40FE-95C3-1C149C9C4ADF}" type="presParOf" srcId="{A3E28A8B-227A-4B8A-8FBB-2B3AEE439A08}" destId="{283AF365-02FC-4BB4-9A05-DF8B85A90879}" srcOrd="0" destOrd="0" presId="urn:microsoft.com/office/officeart/2005/8/layout/vList3#1"/>
    <dgm:cxn modelId="{D01D3F4B-1933-4AA5-8827-9FFB38950DB1}" type="presParOf" srcId="{A3E28A8B-227A-4B8A-8FBB-2B3AEE439A08}" destId="{8C72AA8C-1BBB-4795-B499-FBC82CE7217D}" srcOrd="1" destOrd="0" presId="urn:microsoft.com/office/officeart/2005/8/layout/vList3#1"/>
    <dgm:cxn modelId="{A70BD532-1AB0-473B-AC9D-8B03C6748970}" type="presParOf" srcId="{15D4EAFC-A554-4993-A133-BD37F46C477D}" destId="{09763AA6-2DB6-4E18-928C-824D514EA99A}" srcOrd="3" destOrd="0" presId="urn:microsoft.com/office/officeart/2005/8/layout/vList3#1"/>
    <dgm:cxn modelId="{D19800B0-25A8-46DB-B873-94A672E1913C}" type="presParOf" srcId="{15D4EAFC-A554-4993-A133-BD37F46C477D}" destId="{A1A142D0-62E5-445A-AAB8-770924081E5F}" srcOrd="4" destOrd="0" presId="urn:microsoft.com/office/officeart/2005/8/layout/vList3#1"/>
    <dgm:cxn modelId="{ACFE3C0F-9BB3-4D67-91BA-A1284CE2380C}" type="presParOf" srcId="{A1A142D0-62E5-445A-AAB8-770924081E5F}" destId="{704613D4-0802-4727-9E31-ACA832AF2C8C}" srcOrd="0" destOrd="0" presId="urn:microsoft.com/office/officeart/2005/8/layout/vList3#1"/>
    <dgm:cxn modelId="{0C51F7B2-B0E1-4D93-9371-2943C6687D7C}" type="presParOf" srcId="{A1A142D0-62E5-445A-AAB8-770924081E5F}" destId="{CED64DC3-9443-4ACA-B350-78EE418F293C}" srcOrd="1" destOrd="0" presId="urn:microsoft.com/office/officeart/2005/8/layout/vList3#1"/>
    <dgm:cxn modelId="{C5641614-853E-48E1-85BB-A504BA534DB3}" type="presParOf" srcId="{15D4EAFC-A554-4993-A133-BD37F46C477D}" destId="{76CA9A49-45E0-4BCB-9C73-EA50553F793A}" srcOrd="5" destOrd="0" presId="urn:microsoft.com/office/officeart/2005/8/layout/vList3#1"/>
    <dgm:cxn modelId="{94C308ED-B31B-4185-B5BD-0B4D67CA2F49}" type="presParOf" srcId="{15D4EAFC-A554-4993-A133-BD37F46C477D}" destId="{FEF983B0-C287-4BF1-8CFE-B47064098997}" srcOrd="6" destOrd="0" presId="urn:microsoft.com/office/officeart/2005/8/layout/vList3#1"/>
    <dgm:cxn modelId="{D180A951-C2BE-4A20-8599-ABDE656D6717}" type="presParOf" srcId="{FEF983B0-C287-4BF1-8CFE-B47064098997}" destId="{F74A6AE4-4B3F-4B3C-9CF5-F77EA962C60B}" srcOrd="0" destOrd="0" presId="urn:microsoft.com/office/officeart/2005/8/layout/vList3#1"/>
    <dgm:cxn modelId="{89794ADD-5B69-430E-B882-7BFEF568D371}" type="presParOf" srcId="{FEF983B0-C287-4BF1-8CFE-B47064098997}" destId="{90C1C1A4-3C2F-4B4D-B787-514D4453CF1F}" srcOrd="1" destOrd="0" presId="urn:microsoft.com/office/officeart/2005/8/layout/vList3#1"/>
    <dgm:cxn modelId="{3D163BC9-73DE-450B-B81F-74A6E02F7D7E}" type="presParOf" srcId="{15D4EAFC-A554-4993-A133-BD37F46C477D}" destId="{1D5A44A6-203E-4B8E-A2A4-540BF258A83A}" srcOrd="7" destOrd="0" presId="urn:microsoft.com/office/officeart/2005/8/layout/vList3#1"/>
    <dgm:cxn modelId="{7A718040-7DBE-4A9F-8028-07290368B4C7}" type="presParOf" srcId="{15D4EAFC-A554-4993-A133-BD37F46C477D}" destId="{BB974406-CE80-4656-97CC-CB65BE5204A8}" srcOrd="8" destOrd="0" presId="urn:microsoft.com/office/officeart/2005/8/layout/vList3#1"/>
    <dgm:cxn modelId="{6C7233FB-0747-46C0-B450-B3EAD7FA9CF0}" type="presParOf" srcId="{BB974406-CE80-4656-97CC-CB65BE5204A8}" destId="{5D7F6F42-E2C2-40AE-88A4-A6ACD31CE4EA}" srcOrd="0" destOrd="0" presId="urn:microsoft.com/office/officeart/2005/8/layout/vList3#1"/>
    <dgm:cxn modelId="{B5BB1B07-749C-4692-8C84-67973E66D5A1}" type="presParOf" srcId="{BB974406-CE80-4656-97CC-CB65BE5204A8}" destId="{29110C48-D84C-4CDD-9F2D-4AF9276FC08F}" srcOrd="1" destOrd="0" presId="urn:microsoft.com/office/officeart/2005/8/layout/vList3#1"/>
    <dgm:cxn modelId="{C4CA79B5-6E83-40E7-BFCF-FBC9AE848E25}" type="presParOf" srcId="{15D4EAFC-A554-4993-A133-BD37F46C477D}" destId="{6231999F-9982-4D03-BB2A-CE970CA195A3}" srcOrd="9" destOrd="0" presId="urn:microsoft.com/office/officeart/2005/8/layout/vList3#1"/>
    <dgm:cxn modelId="{C88E1A18-7D56-4CD7-B6A5-07AA39769D96}" type="presParOf" srcId="{15D4EAFC-A554-4993-A133-BD37F46C477D}" destId="{A5AE35FF-1B1F-45AE-B44F-7A836F1DBD95}" srcOrd="10" destOrd="0" presId="urn:microsoft.com/office/officeart/2005/8/layout/vList3#1"/>
    <dgm:cxn modelId="{3149DEEF-B63E-43A1-9C28-BB576209615A}" type="presParOf" srcId="{A5AE35FF-1B1F-45AE-B44F-7A836F1DBD95}" destId="{BA8ACC5E-BE7D-4790-B5A7-6B75A47E3F20}" srcOrd="0" destOrd="0" presId="urn:microsoft.com/office/officeart/2005/8/layout/vList3#1"/>
    <dgm:cxn modelId="{35348BEF-6EDD-45F2-B6F0-484B8C8C2788}" type="presParOf" srcId="{A5AE35FF-1B1F-45AE-B44F-7A836F1DBD95}" destId="{DCCFE57B-0099-4DB7-8662-DAFE9221339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5391FF-F926-4A4C-A689-19E2A8C855E1}" type="doc">
      <dgm:prSet loTypeId="urn:microsoft.com/office/officeart/2005/8/layout/vList3#2" loCatId="list" qsTypeId="urn:microsoft.com/office/officeart/2005/8/quickstyle/3d2" qsCatId="3D" csTypeId="urn:microsoft.com/office/officeart/2005/8/colors/accent2_2" csCatId="accent2" phldr="1"/>
      <dgm:spPr/>
    </dgm:pt>
    <dgm:pt modelId="{D1C3F777-950F-4A2A-B362-CC6A82FD81CC}">
      <dgm:prSet phldrT="[Текст]" custT="1"/>
      <dgm:spPr/>
      <dgm:t>
        <a:bodyPr/>
        <a:lstStyle/>
        <a:p>
          <a:pPr algn="l"/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№5, (812) 585 98 97 </a:t>
          </a:r>
        </a:p>
        <a:p>
          <a:pPr algn="l"/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пр. Большевиков, д.31, корп.2 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2E34EA-C357-4F3C-99AD-BFE2D1C05BCA}" type="parTrans" cxnId="{C6F8823B-2BBE-4EF1-9788-CDD4F2DD4E1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7C3013CB-60EA-4886-8787-77F254647875}" type="sibTrans" cxnId="{C6F8823B-2BBE-4EF1-9788-CDD4F2DD4E1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A37CC4BB-4175-4FEB-9015-A5AC285879CD}">
      <dgm:prSet phldrT="[Текст]" custT="1"/>
      <dgm:spPr/>
      <dgm:t>
        <a:bodyPr/>
        <a:lstStyle/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ГБДОУ №25, (812) 367 40 92</a:t>
          </a:r>
        </a:p>
        <a:p>
          <a:pPr algn="l"/>
          <a:r>
            <a:rPr lang="ru-RU" sz="1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Бабушкина, д.133, корп.2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6D9C14-942A-4ADC-AF4C-B0EDB0797327}" type="parTrans" cxnId="{BE2D67C3-80AB-45E2-87D1-D6AFF61E0B8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98E90A76-DD70-4461-B9C2-426B330899EF}" type="sibTrans" cxnId="{BE2D67C3-80AB-45E2-87D1-D6AFF61E0B8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E6928110-F37F-434D-9882-6C283A5BD251}">
      <dgm:prSet custT="1"/>
      <dgm:spPr/>
      <dgm:t>
        <a:bodyPr/>
        <a:lstStyle/>
        <a:p>
          <a:pPr algn="l"/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№35, (812) 651 96 93 </a:t>
          </a:r>
        </a:p>
        <a:p>
          <a:pPr algn="l"/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Коллонтай, д.4, корп. 2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8491F0-A25B-4D9F-9659-2EEC98EFC511}" type="parTrans" cxnId="{3CA46F69-AB67-4FF8-AD3C-4B7BCB790B70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93ABD27-1BC9-45D0-9B01-0B889AEED84E}" type="sibTrans" cxnId="{3CA46F69-AB67-4FF8-AD3C-4B7BCB790B70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D6A69D8-D10E-408C-95B6-124B6E6A63C5}">
      <dgm:prSet phldrT="[Текст]" custT="1"/>
      <dgm:spPr/>
      <dgm:t>
        <a:bodyPr/>
        <a:lstStyle/>
        <a:p>
          <a:pPr algn="l"/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№17, (812) 412 49 41</a:t>
          </a:r>
        </a:p>
        <a:p>
          <a:pPr algn="l"/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Седова, д.46, корп.2</a:t>
          </a:r>
          <a:endParaRPr lang="ru-RU" sz="1400" b="1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7B103A-E567-4F5D-870C-3A285D20CF71}" type="sibTrans" cxnId="{372712CE-7C55-49B6-8EC1-F17120F87E2D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AFAE7D23-2A18-43A0-B6B9-DAD8115CED51}" type="parTrans" cxnId="{372712CE-7C55-49B6-8EC1-F17120F87E2D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F496681-8909-4474-A99C-F795BD8E7ED3}">
      <dgm:prSet custT="1"/>
      <dgm:spPr/>
      <dgm:t>
        <a:bodyPr/>
        <a:lstStyle/>
        <a:p>
          <a:pPr algn="l"/>
          <a:r>
            <a:rPr lang="ru-RU" sz="1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№38, </a:t>
          </a:r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440 14 53</a:t>
          </a:r>
        </a:p>
        <a:p>
          <a:pPr algn="l"/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Джона Рида, д. 1, корп. 2</a:t>
          </a:r>
        </a:p>
      </dgm:t>
    </dgm:pt>
    <dgm:pt modelId="{CDBC3DCE-E70A-4328-83B6-71F64008E0F1}" type="sibTrans" cxnId="{3AE16DE5-AF04-47E3-8700-B6047BF19BD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D1FA4BE2-5DDC-4557-A834-74607E0C2580}" type="parTrans" cxnId="{3AE16DE5-AF04-47E3-8700-B6047BF19BDB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15D4EAFC-A554-4993-A133-BD37F46C477D}" type="pres">
      <dgm:prSet presAssocID="{C95391FF-F926-4A4C-A689-19E2A8C855E1}" presName="linearFlow" presStyleCnt="0">
        <dgm:presLayoutVars>
          <dgm:dir/>
          <dgm:resizeHandles val="exact"/>
        </dgm:presLayoutVars>
      </dgm:prSet>
      <dgm:spPr/>
    </dgm:pt>
    <dgm:pt modelId="{2EE07F20-B2E1-4D0B-A3A4-1336CBD71057}" type="pres">
      <dgm:prSet presAssocID="{D1C3F777-950F-4A2A-B362-CC6A82FD81CC}" presName="composite" presStyleCnt="0"/>
      <dgm:spPr/>
    </dgm:pt>
    <dgm:pt modelId="{70376933-382C-47E6-B895-FED2415EE06A}" type="pres">
      <dgm:prSet presAssocID="{D1C3F777-950F-4A2A-B362-CC6A82FD81CC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</dgm:pt>
    <dgm:pt modelId="{81E72F7D-C79F-45E8-B5E6-5D08A496A39E}" type="pres">
      <dgm:prSet presAssocID="{D1C3F777-950F-4A2A-B362-CC6A82FD81CC}" presName="txShp" presStyleLbl="node1" presStyleIdx="0" presStyleCnt="5" custScaleY="1425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77F38-B04E-4761-BC64-8296A33082E9}" type="pres">
      <dgm:prSet presAssocID="{7C3013CB-60EA-4886-8787-77F254647875}" presName="spacing" presStyleCnt="0"/>
      <dgm:spPr/>
    </dgm:pt>
    <dgm:pt modelId="{A3E28A8B-227A-4B8A-8FBB-2B3AEE439A08}" type="pres">
      <dgm:prSet presAssocID="{BD6A69D8-D10E-408C-95B6-124B6E6A63C5}" presName="composite" presStyleCnt="0"/>
      <dgm:spPr/>
    </dgm:pt>
    <dgm:pt modelId="{283AF365-02FC-4BB4-9A05-DF8B85A90879}" type="pres">
      <dgm:prSet presAssocID="{BD6A69D8-D10E-408C-95B6-124B6E6A63C5}" presName="imgShp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8C72AA8C-1BBB-4795-B499-FBC82CE7217D}" type="pres">
      <dgm:prSet presAssocID="{BD6A69D8-D10E-408C-95B6-124B6E6A63C5}" presName="txShp" presStyleLbl="node1" presStyleIdx="1" presStyleCnt="5" custScaleY="138532" custLinFactNeighborX="-1237" custLinFactNeighborY="-6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763AA6-2DB6-4E18-928C-824D514EA99A}" type="pres">
      <dgm:prSet presAssocID="{D27B103A-E567-4F5D-870C-3A285D20CF71}" presName="spacing" presStyleCnt="0"/>
      <dgm:spPr/>
    </dgm:pt>
    <dgm:pt modelId="{A1A142D0-62E5-445A-AAB8-770924081E5F}" type="pres">
      <dgm:prSet presAssocID="{A37CC4BB-4175-4FEB-9015-A5AC285879CD}" presName="composite" presStyleCnt="0"/>
      <dgm:spPr/>
    </dgm:pt>
    <dgm:pt modelId="{704613D4-0802-4727-9E31-ACA832AF2C8C}" type="pres">
      <dgm:prSet presAssocID="{A37CC4BB-4175-4FEB-9015-A5AC285879CD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000" r="-3000"/>
          </a:stretch>
        </a:blipFill>
      </dgm:spPr>
    </dgm:pt>
    <dgm:pt modelId="{CED64DC3-9443-4ACA-B350-78EE418F293C}" type="pres">
      <dgm:prSet presAssocID="{A37CC4BB-4175-4FEB-9015-A5AC285879CD}" presName="txShp" presStyleLbl="node1" presStyleIdx="2" presStyleCnt="5" custScaleY="137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A9A49-45E0-4BCB-9C73-EA50553F793A}" type="pres">
      <dgm:prSet presAssocID="{98E90A76-DD70-4461-B9C2-426B330899EF}" presName="spacing" presStyleCnt="0"/>
      <dgm:spPr/>
    </dgm:pt>
    <dgm:pt modelId="{FEF983B0-C287-4BF1-8CFE-B47064098997}" type="pres">
      <dgm:prSet presAssocID="{E6928110-F37F-434D-9882-6C283A5BD251}" presName="composite" presStyleCnt="0"/>
      <dgm:spPr/>
    </dgm:pt>
    <dgm:pt modelId="{F74A6AE4-4B3F-4B3C-9CF5-F77EA962C60B}" type="pres">
      <dgm:prSet presAssocID="{E6928110-F37F-434D-9882-6C283A5BD251}" presName="imgShp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2000" r="-22000"/>
          </a:stretch>
        </a:blipFill>
      </dgm:spPr>
    </dgm:pt>
    <dgm:pt modelId="{90C1C1A4-3C2F-4B4D-B787-514D4453CF1F}" type="pres">
      <dgm:prSet presAssocID="{E6928110-F37F-434D-9882-6C283A5BD251}" presName="txShp" presStyleLbl="node1" presStyleIdx="3" presStyleCnt="5" custScaleY="154524" custLinFactNeighborX="-1427" custLinFactNeighborY="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A44A6-203E-4B8E-A2A4-540BF258A83A}" type="pres">
      <dgm:prSet presAssocID="{B93ABD27-1BC9-45D0-9B01-0B889AEED84E}" presName="spacing" presStyleCnt="0"/>
      <dgm:spPr/>
    </dgm:pt>
    <dgm:pt modelId="{BB974406-CE80-4656-97CC-CB65BE5204A8}" type="pres">
      <dgm:prSet presAssocID="{BF496681-8909-4474-A99C-F795BD8E7ED3}" presName="composite" presStyleCnt="0"/>
      <dgm:spPr/>
    </dgm:pt>
    <dgm:pt modelId="{5D7F6F42-E2C2-40AE-88A4-A6ACD31CE4EA}" type="pres">
      <dgm:prSet presAssocID="{BF496681-8909-4474-A99C-F795BD8E7ED3}" presName="imgShp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29110C48-D84C-4CDD-9F2D-4AF9276FC08F}" type="pres">
      <dgm:prSet presAssocID="{BF496681-8909-4474-A99C-F795BD8E7ED3}" presName="txShp" presStyleLbl="node1" presStyleIdx="4" presStyleCnt="5" custScaleY="137300" custLinFactNeighborX="-508" custLinFactNeighborY="8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2712CE-7C55-49B6-8EC1-F17120F87E2D}" srcId="{C95391FF-F926-4A4C-A689-19E2A8C855E1}" destId="{BD6A69D8-D10E-408C-95B6-124B6E6A63C5}" srcOrd="1" destOrd="0" parTransId="{AFAE7D23-2A18-43A0-B6B9-DAD8115CED51}" sibTransId="{D27B103A-E567-4F5D-870C-3A285D20CF71}"/>
    <dgm:cxn modelId="{3CA46F69-AB67-4FF8-AD3C-4B7BCB790B70}" srcId="{C95391FF-F926-4A4C-A689-19E2A8C855E1}" destId="{E6928110-F37F-434D-9882-6C283A5BD251}" srcOrd="3" destOrd="0" parTransId="{5E8491F0-A25B-4D9F-9659-2EEC98EFC511}" sibTransId="{B93ABD27-1BC9-45D0-9B01-0B889AEED84E}"/>
    <dgm:cxn modelId="{F1850BF5-E93F-4DD8-8C01-CDC269A47C70}" type="presOf" srcId="{BD6A69D8-D10E-408C-95B6-124B6E6A63C5}" destId="{8C72AA8C-1BBB-4795-B499-FBC82CE7217D}" srcOrd="0" destOrd="0" presId="urn:microsoft.com/office/officeart/2005/8/layout/vList3#2"/>
    <dgm:cxn modelId="{EFAC49E8-A366-494D-85F0-2DD732004253}" type="presOf" srcId="{BF496681-8909-4474-A99C-F795BD8E7ED3}" destId="{29110C48-D84C-4CDD-9F2D-4AF9276FC08F}" srcOrd="0" destOrd="0" presId="urn:microsoft.com/office/officeart/2005/8/layout/vList3#2"/>
    <dgm:cxn modelId="{C6F8823B-2BBE-4EF1-9788-CDD4F2DD4E11}" srcId="{C95391FF-F926-4A4C-A689-19E2A8C855E1}" destId="{D1C3F777-950F-4A2A-B362-CC6A82FD81CC}" srcOrd="0" destOrd="0" parTransId="{7A2E34EA-C357-4F3C-99AD-BFE2D1C05BCA}" sibTransId="{7C3013CB-60EA-4886-8787-77F254647875}"/>
    <dgm:cxn modelId="{98892736-B700-4835-A650-03BA279247A8}" type="presOf" srcId="{E6928110-F37F-434D-9882-6C283A5BD251}" destId="{90C1C1A4-3C2F-4B4D-B787-514D4453CF1F}" srcOrd="0" destOrd="0" presId="urn:microsoft.com/office/officeart/2005/8/layout/vList3#2"/>
    <dgm:cxn modelId="{3AE16DE5-AF04-47E3-8700-B6047BF19BDB}" srcId="{C95391FF-F926-4A4C-A689-19E2A8C855E1}" destId="{BF496681-8909-4474-A99C-F795BD8E7ED3}" srcOrd="4" destOrd="0" parTransId="{D1FA4BE2-5DDC-4557-A834-74607E0C2580}" sibTransId="{CDBC3DCE-E70A-4328-83B6-71F64008E0F1}"/>
    <dgm:cxn modelId="{EF533034-6876-48DF-BB50-40727B08D567}" type="presOf" srcId="{D1C3F777-950F-4A2A-B362-CC6A82FD81CC}" destId="{81E72F7D-C79F-45E8-B5E6-5D08A496A39E}" srcOrd="0" destOrd="0" presId="urn:microsoft.com/office/officeart/2005/8/layout/vList3#2"/>
    <dgm:cxn modelId="{BE2D67C3-80AB-45E2-87D1-D6AFF61E0B8B}" srcId="{C95391FF-F926-4A4C-A689-19E2A8C855E1}" destId="{A37CC4BB-4175-4FEB-9015-A5AC285879CD}" srcOrd="2" destOrd="0" parTransId="{4E6D9C14-942A-4ADC-AF4C-B0EDB0797327}" sibTransId="{98E90A76-DD70-4461-B9C2-426B330899EF}"/>
    <dgm:cxn modelId="{FF2FA898-F15A-441A-8EFE-0A952267D008}" type="presOf" srcId="{A37CC4BB-4175-4FEB-9015-A5AC285879CD}" destId="{CED64DC3-9443-4ACA-B350-78EE418F293C}" srcOrd="0" destOrd="0" presId="urn:microsoft.com/office/officeart/2005/8/layout/vList3#2"/>
    <dgm:cxn modelId="{585CD76F-F2B9-4F27-AED1-66DDDE574179}" type="presOf" srcId="{C95391FF-F926-4A4C-A689-19E2A8C855E1}" destId="{15D4EAFC-A554-4993-A133-BD37F46C477D}" srcOrd="0" destOrd="0" presId="urn:microsoft.com/office/officeart/2005/8/layout/vList3#2"/>
    <dgm:cxn modelId="{256C7E23-1F6B-4E21-833E-711B2712CABA}" type="presParOf" srcId="{15D4EAFC-A554-4993-A133-BD37F46C477D}" destId="{2EE07F20-B2E1-4D0B-A3A4-1336CBD71057}" srcOrd="0" destOrd="0" presId="urn:microsoft.com/office/officeart/2005/8/layout/vList3#2"/>
    <dgm:cxn modelId="{3DF28B39-E373-45BD-95F7-C58815395044}" type="presParOf" srcId="{2EE07F20-B2E1-4D0B-A3A4-1336CBD71057}" destId="{70376933-382C-47E6-B895-FED2415EE06A}" srcOrd="0" destOrd="0" presId="urn:microsoft.com/office/officeart/2005/8/layout/vList3#2"/>
    <dgm:cxn modelId="{CBD6619E-8981-4B7A-A46B-46AC18679762}" type="presParOf" srcId="{2EE07F20-B2E1-4D0B-A3A4-1336CBD71057}" destId="{81E72F7D-C79F-45E8-B5E6-5D08A496A39E}" srcOrd="1" destOrd="0" presId="urn:microsoft.com/office/officeart/2005/8/layout/vList3#2"/>
    <dgm:cxn modelId="{877EE594-B882-4DF1-9937-0585ED67055F}" type="presParOf" srcId="{15D4EAFC-A554-4993-A133-BD37F46C477D}" destId="{59C77F38-B04E-4761-BC64-8296A33082E9}" srcOrd="1" destOrd="0" presId="urn:microsoft.com/office/officeart/2005/8/layout/vList3#2"/>
    <dgm:cxn modelId="{EB659466-D2D0-4B52-A77B-FA78E6C60841}" type="presParOf" srcId="{15D4EAFC-A554-4993-A133-BD37F46C477D}" destId="{A3E28A8B-227A-4B8A-8FBB-2B3AEE439A08}" srcOrd="2" destOrd="0" presId="urn:microsoft.com/office/officeart/2005/8/layout/vList3#2"/>
    <dgm:cxn modelId="{F3441A9A-3319-433F-995D-8D0FEAFF3CE7}" type="presParOf" srcId="{A3E28A8B-227A-4B8A-8FBB-2B3AEE439A08}" destId="{283AF365-02FC-4BB4-9A05-DF8B85A90879}" srcOrd="0" destOrd="0" presId="urn:microsoft.com/office/officeart/2005/8/layout/vList3#2"/>
    <dgm:cxn modelId="{D2E6056E-C9A2-4327-8EFB-AB9645647645}" type="presParOf" srcId="{A3E28A8B-227A-4B8A-8FBB-2B3AEE439A08}" destId="{8C72AA8C-1BBB-4795-B499-FBC82CE7217D}" srcOrd="1" destOrd="0" presId="urn:microsoft.com/office/officeart/2005/8/layout/vList3#2"/>
    <dgm:cxn modelId="{CB9EADF5-03C9-4604-8ACF-5AE7B5F3B2EF}" type="presParOf" srcId="{15D4EAFC-A554-4993-A133-BD37F46C477D}" destId="{09763AA6-2DB6-4E18-928C-824D514EA99A}" srcOrd="3" destOrd="0" presId="urn:microsoft.com/office/officeart/2005/8/layout/vList3#2"/>
    <dgm:cxn modelId="{DAB382E1-6B94-476A-971F-E48F59B8EA9B}" type="presParOf" srcId="{15D4EAFC-A554-4993-A133-BD37F46C477D}" destId="{A1A142D0-62E5-445A-AAB8-770924081E5F}" srcOrd="4" destOrd="0" presId="urn:microsoft.com/office/officeart/2005/8/layout/vList3#2"/>
    <dgm:cxn modelId="{751EB1FF-2760-461B-8F3F-722BFFE8F8AA}" type="presParOf" srcId="{A1A142D0-62E5-445A-AAB8-770924081E5F}" destId="{704613D4-0802-4727-9E31-ACA832AF2C8C}" srcOrd="0" destOrd="0" presId="urn:microsoft.com/office/officeart/2005/8/layout/vList3#2"/>
    <dgm:cxn modelId="{86F4FD34-C2FA-4AA8-A20B-D0307AEEB17E}" type="presParOf" srcId="{A1A142D0-62E5-445A-AAB8-770924081E5F}" destId="{CED64DC3-9443-4ACA-B350-78EE418F293C}" srcOrd="1" destOrd="0" presId="urn:microsoft.com/office/officeart/2005/8/layout/vList3#2"/>
    <dgm:cxn modelId="{1C120AC9-7688-4B72-B1FF-D01EB548F707}" type="presParOf" srcId="{15D4EAFC-A554-4993-A133-BD37F46C477D}" destId="{76CA9A49-45E0-4BCB-9C73-EA50553F793A}" srcOrd="5" destOrd="0" presId="urn:microsoft.com/office/officeart/2005/8/layout/vList3#2"/>
    <dgm:cxn modelId="{99109FD4-7DB4-4BF1-82B9-A777CCA163AD}" type="presParOf" srcId="{15D4EAFC-A554-4993-A133-BD37F46C477D}" destId="{FEF983B0-C287-4BF1-8CFE-B47064098997}" srcOrd="6" destOrd="0" presId="urn:microsoft.com/office/officeart/2005/8/layout/vList3#2"/>
    <dgm:cxn modelId="{7DB34838-F22C-40E9-9192-D31AEF766008}" type="presParOf" srcId="{FEF983B0-C287-4BF1-8CFE-B47064098997}" destId="{F74A6AE4-4B3F-4B3C-9CF5-F77EA962C60B}" srcOrd="0" destOrd="0" presId="urn:microsoft.com/office/officeart/2005/8/layout/vList3#2"/>
    <dgm:cxn modelId="{E4EA57BB-B22D-4846-BA95-1F055198E020}" type="presParOf" srcId="{FEF983B0-C287-4BF1-8CFE-B47064098997}" destId="{90C1C1A4-3C2F-4B4D-B787-514D4453CF1F}" srcOrd="1" destOrd="0" presId="urn:microsoft.com/office/officeart/2005/8/layout/vList3#2"/>
    <dgm:cxn modelId="{9D804749-4B4E-4515-87C6-F231ECB11023}" type="presParOf" srcId="{15D4EAFC-A554-4993-A133-BD37F46C477D}" destId="{1D5A44A6-203E-4B8E-A2A4-540BF258A83A}" srcOrd="7" destOrd="0" presId="urn:microsoft.com/office/officeart/2005/8/layout/vList3#2"/>
    <dgm:cxn modelId="{3FE66923-F8BA-4B82-96BB-FFF4545D7E50}" type="presParOf" srcId="{15D4EAFC-A554-4993-A133-BD37F46C477D}" destId="{BB974406-CE80-4656-97CC-CB65BE5204A8}" srcOrd="8" destOrd="0" presId="urn:microsoft.com/office/officeart/2005/8/layout/vList3#2"/>
    <dgm:cxn modelId="{C32C55E2-9548-4D2F-AAB1-B65FD96A9F5B}" type="presParOf" srcId="{BB974406-CE80-4656-97CC-CB65BE5204A8}" destId="{5D7F6F42-E2C2-40AE-88A4-A6ACD31CE4EA}" srcOrd="0" destOrd="0" presId="urn:microsoft.com/office/officeart/2005/8/layout/vList3#2"/>
    <dgm:cxn modelId="{DEA12602-0C2B-473D-B4C7-49130827B547}" type="presParOf" srcId="{BB974406-CE80-4656-97CC-CB65BE5204A8}" destId="{29110C48-D84C-4CDD-9F2D-4AF9276FC08F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15B08-6628-4982-B727-DCAA338517E0}">
      <dsp:nvSpPr>
        <dsp:cNvPr id="0" name=""/>
        <dsp:cNvSpPr/>
      </dsp:nvSpPr>
      <dsp:spPr>
        <a:xfrm rot="5400000">
          <a:off x="-128569" y="130402"/>
          <a:ext cx="857129" cy="599990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01827"/>
        <a:ext cx="599990" cy="257139"/>
      </dsp:txXfrm>
    </dsp:sp>
    <dsp:sp modelId="{DEBCA1A4-4322-47C1-A5C7-B30E839F9C84}">
      <dsp:nvSpPr>
        <dsp:cNvPr id="0" name=""/>
        <dsp:cNvSpPr/>
      </dsp:nvSpPr>
      <dsp:spPr>
        <a:xfrm rot="5400000">
          <a:off x="1880800" y="-1305330"/>
          <a:ext cx="557427" cy="3168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письменной форме по письменному заявлению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75470" y="27211"/>
        <a:ext cx="3140878" cy="503005"/>
      </dsp:txXfrm>
    </dsp:sp>
    <dsp:sp modelId="{BAC34376-620D-4B6C-8F85-CAA9250D82BC}">
      <dsp:nvSpPr>
        <dsp:cNvPr id="0" name=""/>
        <dsp:cNvSpPr/>
      </dsp:nvSpPr>
      <dsp:spPr>
        <a:xfrm rot="5400000">
          <a:off x="-128569" y="832838"/>
          <a:ext cx="857129" cy="599990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lumMod val="9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004263"/>
        <a:ext cx="599990" cy="257139"/>
      </dsp:txXfrm>
    </dsp:sp>
    <dsp:sp modelId="{74E15930-92B3-440C-B298-3BEB4DE9D4EE}">
      <dsp:nvSpPr>
        <dsp:cNvPr id="0" name=""/>
        <dsp:cNvSpPr/>
      </dsp:nvSpPr>
      <dsp:spPr>
        <a:xfrm rot="5400000">
          <a:off x="1905468" y="-601208"/>
          <a:ext cx="557134" cy="3168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форме электронного документа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9991" y="731466"/>
        <a:ext cx="3140892" cy="502740"/>
      </dsp:txXfrm>
    </dsp:sp>
    <dsp:sp modelId="{F1B32998-6BC1-47EC-A95B-50B2A0CCDA4B}">
      <dsp:nvSpPr>
        <dsp:cNvPr id="0" name=""/>
        <dsp:cNvSpPr/>
      </dsp:nvSpPr>
      <dsp:spPr>
        <a:xfrm rot="5400000">
          <a:off x="-128569" y="1535274"/>
          <a:ext cx="857129" cy="599990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lumMod val="9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706699"/>
        <a:ext cx="599990" cy="257139"/>
      </dsp:txXfrm>
    </dsp:sp>
    <dsp:sp modelId="{40F23C9B-2F30-40F2-9538-29DE6D5DF40A}">
      <dsp:nvSpPr>
        <dsp:cNvPr id="0" name=""/>
        <dsp:cNvSpPr/>
      </dsp:nvSpPr>
      <dsp:spPr>
        <a:xfrm rot="5400000">
          <a:off x="1905468" y="101227"/>
          <a:ext cx="557134" cy="3168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устной форме по личному обращению в период работы КЦ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99991" y="1433902"/>
        <a:ext cx="3140892" cy="502740"/>
      </dsp:txXfrm>
    </dsp:sp>
    <dsp:sp modelId="{183668E3-FE70-4DB1-BAB2-D9229AF3666A}">
      <dsp:nvSpPr>
        <dsp:cNvPr id="0" name=""/>
        <dsp:cNvSpPr/>
      </dsp:nvSpPr>
      <dsp:spPr>
        <a:xfrm rot="5400000">
          <a:off x="-128569" y="2237710"/>
          <a:ext cx="857129" cy="599990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lumMod val="9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409135"/>
        <a:ext cx="599990" cy="257139"/>
      </dsp:txXfrm>
    </dsp:sp>
    <dsp:sp modelId="{A5EB274C-7195-4E71-A6B4-6A7D37ECF991}">
      <dsp:nvSpPr>
        <dsp:cNvPr id="0" name=""/>
        <dsp:cNvSpPr/>
      </dsp:nvSpPr>
      <dsp:spPr>
        <a:xfrm rot="5400000">
          <a:off x="1890895" y="854763"/>
          <a:ext cx="557134" cy="31680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устной форме по телефонному обращению в период работы КЦ 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85418" y="2187438"/>
        <a:ext cx="3140892" cy="502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7D871-662D-4101-966D-38E21C2D7728}">
      <dsp:nvSpPr>
        <dsp:cNvPr id="0" name=""/>
        <dsp:cNvSpPr/>
      </dsp:nvSpPr>
      <dsp:spPr>
        <a:xfrm rot="5400000">
          <a:off x="2461479" y="156689"/>
          <a:ext cx="1028885" cy="720219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615813" y="362466"/>
        <a:ext cx="720219" cy="308666"/>
      </dsp:txXfrm>
    </dsp:sp>
    <dsp:sp modelId="{5CC75A0A-49A8-46B6-A455-679E322CD73C}">
      <dsp:nvSpPr>
        <dsp:cNvPr id="0" name=""/>
        <dsp:cNvSpPr/>
      </dsp:nvSpPr>
      <dsp:spPr>
        <a:xfrm rot="16200000">
          <a:off x="983282" y="-973341"/>
          <a:ext cx="669127" cy="26158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" tIns="9525" rIns="10668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/>
              <a:ea typeface="Times New Roman"/>
              <a:cs typeface="Times New Roman"/>
            </a:rPr>
            <a:t>методическое консультирование</a:t>
          </a:r>
          <a:endParaRPr lang="ru-RU" sz="1500" kern="1200" dirty="0"/>
        </a:p>
      </dsp:txBody>
      <dsp:txXfrm rot="5400000">
        <a:off x="42604" y="32665"/>
        <a:ext cx="2583148" cy="603799"/>
      </dsp:txXfrm>
    </dsp:sp>
    <dsp:sp modelId="{EC35A4FF-ED3C-4F9D-8ED8-4A4EE12E4026}">
      <dsp:nvSpPr>
        <dsp:cNvPr id="0" name=""/>
        <dsp:cNvSpPr/>
      </dsp:nvSpPr>
      <dsp:spPr>
        <a:xfrm rot="5400000">
          <a:off x="2461479" y="979926"/>
          <a:ext cx="1028885" cy="720219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lumMod val="9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615813" y="1185703"/>
        <a:ext cx="720219" cy="308666"/>
      </dsp:txXfrm>
    </dsp:sp>
    <dsp:sp modelId="{32C8EB72-0696-438C-BCCE-5BF5AA55D0A7}">
      <dsp:nvSpPr>
        <dsp:cNvPr id="0" name=""/>
        <dsp:cNvSpPr/>
      </dsp:nvSpPr>
      <dsp:spPr>
        <a:xfrm rot="16200000">
          <a:off x="973518" y="-147925"/>
          <a:ext cx="668775" cy="26158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" tIns="9525" rIns="10668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/>
              <a:ea typeface="Times New Roman"/>
              <a:cs typeface="Times New Roman"/>
            </a:rPr>
            <a:t>психолого-педагогическое  консультирование;</a:t>
          </a:r>
          <a:endParaRPr lang="ru-RU" sz="1500" kern="1200" dirty="0"/>
        </a:p>
      </dsp:txBody>
      <dsp:txXfrm rot="5400000">
        <a:off x="32647" y="858240"/>
        <a:ext cx="2583165" cy="603481"/>
      </dsp:txXfrm>
    </dsp:sp>
    <dsp:sp modelId="{0E348E3E-3B3F-4720-A590-9B82DDE6BCC2}">
      <dsp:nvSpPr>
        <dsp:cNvPr id="0" name=""/>
        <dsp:cNvSpPr/>
      </dsp:nvSpPr>
      <dsp:spPr>
        <a:xfrm rot="5400000">
          <a:off x="2461479" y="1803162"/>
          <a:ext cx="1028885" cy="720219"/>
        </a:xfrm>
        <a:prstGeom prst="chevr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lumMod val="9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615813" y="2008939"/>
        <a:ext cx="720219" cy="308666"/>
      </dsp:txXfrm>
    </dsp:sp>
    <dsp:sp modelId="{B37EA401-56BB-4CCB-A622-0D3C7E0B5F89}">
      <dsp:nvSpPr>
        <dsp:cNvPr id="0" name=""/>
        <dsp:cNvSpPr/>
      </dsp:nvSpPr>
      <dsp:spPr>
        <a:xfrm rot="16200000">
          <a:off x="973518" y="675311"/>
          <a:ext cx="668775" cy="26158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" tIns="9525" rIns="10668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/>
              <a:ea typeface="Times New Roman"/>
              <a:cs typeface="Times New Roman"/>
            </a:rPr>
            <a:t>диагностическая и консультативная помощь</a:t>
          </a:r>
          <a:endParaRPr lang="ru-RU" sz="1500" kern="1200" dirty="0"/>
        </a:p>
      </dsp:txBody>
      <dsp:txXfrm rot="5400000">
        <a:off x="32647" y="1681477"/>
        <a:ext cx="2583165" cy="6034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72F7D-C79F-45E8-B5E6-5D08A496A39E}">
      <dsp:nvSpPr>
        <dsp:cNvPr id="0" name=""/>
        <dsp:cNvSpPr/>
      </dsp:nvSpPr>
      <dsp:spPr>
        <a:xfrm rot="10800000">
          <a:off x="930315" y="2122"/>
          <a:ext cx="3207237" cy="698292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6037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№43, </a:t>
          </a: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 442 04 79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Ворошилова, д. 3, корп. 3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104888" y="2122"/>
        <a:ext cx="3032664" cy="698292"/>
      </dsp:txXfrm>
    </dsp:sp>
    <dsp:sp modelId="{70376933-382C-47E6-B895-FED2415EE06A}">
      <dsp:nvSpPr>
        <dsp:cNvPr id="0" name=""/>
        <dsp:cNvSpPr/>
      </dsp:nvSpPr>
      <dsp:spPr>
        <a:xfrm>
          <a:off x="685360" y="106314"/>
          <a:ext cx="489909" cy="48990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2AA8C-1BBB-4795-B499-FBC82CE7217D}">
      <dsp:nvSpPr>
        <dsp:cNvPr id="0" name=""/>
        <dsp:cNvSpPr/>
      </dsp:nvSpPr>
      <dsp:spPr>
        <a:xfrm rot="10800000">
          <a:off x="930315" y="846657"/>
          <a:ext cx="3207237" cy="678681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6037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№60, </a:t>
          </a: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446 18 56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Новоселов, 25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99985" y="846657"/>
        <a:ext cx="3037567" cy="678681"/>
      </dsp:txXfrm>
    </dsp:sp>
    <dsp:sp modelId="{283AF365-02FC-4BB4-9A05-DF8B85A90879}">
      <dsp:nvSpPr>
        <dsp:cNvPr id="0" name=""/>
        <dsp:cNvSpPr/>
      </dsp:nvSpPr>
      <dsp:spPr>
        <a:xfrm>
          <a:off x="685360" y="941043"/>
          <a:ext cx="489909" cy="48990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64DC3-9443-4ACA-B350-78EE418F293C}">
      <dsp:nvSpPr>
        <dsp:cNvPr id="0" name=""/>
        <dsp:cNvSpPr/>
      </dsp:nvSpPr>
      <dsp:spPr>
        <a:xfrm rot="10800000">
          <a:off x="930315" y="1671580"/>
          <a:ext cx="3207237" cy="675761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6037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№93, </a:t>
          </a: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584 56 57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пр. Солидарности, д.7, корп.2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99255" y="1671580"/>
        <a:ext cx="3038297" cy="675761"/>
      </dsp:txXfrm>
    </dsp:sp>
    <dsp:sp modelId="{704613D4-0802-4727-9E31-ACA832AF2C8C}">
      <dsp:nvSpPr>
        <dsp:cNvPr id="0" name=""/>
        <dsp:cNvSpPr/>
      </dsp:nvSpPr>
      <dsp:spPr>
        <a:xfrm>
          <a:off x="685360" y="1764506"/>
          <a:ext cx="489909" cy="48990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1C1A4-3C2F-4B4D-B787-514D4453CF1F}">
      <dsp:nvSpPr>
        <dsp:cNvPr id="0" name=""/>
        <dsp:cNvSpPr/>
      </dsp:nvSpPr>
      <dsp:spPr>
        <a:xfrm rot="10800000">
          <a:off x="930315" y="2493583"/>
          <a:ext cx="3207237" cy="757027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6037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№114, </a:t>
          </a: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440 87 07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Коллонтай, д.11, корп.2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119572" y="2493583"/>
        <a:ext cx="3017980" cy="757027"/>
      </dsp:txXfrm>
    </dsp:sp>
    <dsp:sp modelId="{F74A6AE4-4B3F-4B3C-9CF5-F77EA962C60B}">
      <dsp:nvSpPr>
        <dsp:cNvPr id="0" name=""/>
        <dsp:cNvSpPr/>
      </dsp:nvSpPr>
      <dsp:spPr>
        <a:xfrm>
          <a:off x="685360" y="2627143"/>
          <a:ext cx="489909" cy="489909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10C48-D84C-4CDD-9F2D-4AF9276FC08F}">
      <dsp:nvSpPr>
        <dsp:cNvPr id="0" name=""/>
        <dsp:cNvSpPr/>
      </dsp:nvSpPr>
      <dsp:spPr>
        <a:xfrm rot="10800000">
          <a:off x="919342" y="3396853"/>
          <a:ext cx="3207237" cy="672645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6037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№121, </a:t>
          </a: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700 88 38,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Шлиссельбургский пр., д.39, к.2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87503" y="3396853"/>
        <a:ext cx="3039076" cy="672645"/>
      </dsp:txXfrm>
    </dsp:sp>
    <dsp:sp modelId="{5D7F6F42-E2C2-40AE-88A4-A6ACD31CE4EA}">
      <dsp:nvSpPr>
        <dsp:cNvPr id="0" name=""/>
        <dsp:cNvSpPr/>
      </dsp:nvSpPr>
      <dsp:spPr>
        <a:xfrm>
          <a:off x="696333" y="3508675"/>
          <a:ext cx="446018" cy="44900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FE57B-0099-4DB7-8662-DAFE92213390}">
      <dsp:nvSpPr>
        <dsp:cNvPr id="0" name=""/>
        <dsp:cNvSpPr/>
      </dsp:nvSpPr>
      <dsp:spPr>
        <a:xfrm rot="10800000">
          <a:off x="930315" y="4215741"/>
          <a:ext cx="3207237" cy="672645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6037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№131, (812) 580 86 15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Кржижановского, д.5, к.3 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98476" y="4215741"/>
        <a:ext cx="3039076" cy="672645"/>
      </dsp:txXfrm>
    </dsp:sp>
    <dsp:sp modelId="{BA8ACC5E-BE7D-4790-B5A7-6B75A47E3F20}">
      <dsp:nvSpPr>
        <dsp:cNvPr id="0" name=""/>
        <dsp:cNvSpPr/>
      </dsp:nvSpPr>
      <dsp:spPr>
        <a:xfrm>
          <a:off x="685360" y="4307109"/>
          <a:ext cx="489909" cy="489909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72F7D-C79F-45E8-B5E6-5D08A496A39E}">
      <dsp:nvSpPr>
        <dsp:cNvPr id="0" name=""/>
        <dsp:cNvSpPr/>
      </dsp:nvSpPr>
      <dsp:spPr>
        <a:xfrm rot="10800000">
          <a:off x="892150" y="1375"/>
          <a:ext cx="3058161" cy="694784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51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№5, (812) 585 98 97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пр. Большевиков, д.31, корп.2 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65846" y="1375"/>
        <a:ext cx="2884465" cy="694784"/>
      </dsp:txXfrm>
    </dsp:sp>
    <dsp:sp modelId="{70376933-382C-47E6-B895-FED2415EE06A}">
      <dsp:nvSpPr>
        <dsp:cNvPr id="0" name=""/>
        <dsp:cNvSpPr/>
      </dsp:nvSpPr>
      <dsp:spPr>
        <a:xfrm>
          <a:off x="648426" y="105043"/>
          <a:ext cx="487448" cy="48744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2AA8C-1BBB-4795-B499-FBC82CE7217D}">
      <dsp:nvSpPr>
        <dsp:cNvPr id="0" name=""/>
        <dsp:cNvSpPr/>
      </dsp:nvSpPr>
      <dsp:spPr>
        <a:xfrm rot="10800000">
          <a:off x="854321" y="809334"/>
          <a:ext cx="3058161" cy="675271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51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№17, (812) 412 49 41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Седова, д.46, корп.2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23139" y="809334"/>
        <a:ext cx="2889343" cy="675271"/>
      </dsp:txXfrm>
    </dsp:sp>
    <dsp:sp modelId="{283AF365-02FC-4BB4-9A05-DF8B85A90879}">
      <dsp:nvSpPr>
        <dsp:cNvPr id="0" name=""/>
        <dsp:cNvSpPr/>
      </dsp:nvSpPr>
      <dsp:spPr>
        <a:xfrm>
          <a:off x="648426" y="935579"/>
          <a:ext cx="487448" cy="48744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64DC3-9443-4ACA-B350-78EE418F293C}">
      <dsp:nvSpPr>
        <dsp:cNvPr id="0" name=""/>
        <dsp:cNvSpPr/>
      </dsp:nvSpPr>
      <dsp:spPr>
        <a:xfrm rot="10800000">
          <a:off x="892150" y="1662446"/>
          <a:ext cx="3058161" cy="67236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51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ГБДОУ №25, (812) 367 40 92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Бабушкина, д.133, корп.2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60241" y="1662446"/>
        <a:ext cx="2890070" cy="672366"/>
      </dsp:txXfrm>
    </dsp:sp>
    <dsp:sp modelId="{704613D4-0802-4727-9E31-ACA832AF2C8C}">
      <dsp:nvSpPr>
        <dsp:cNvPr id="0" name=""/>
        <dsp:cNvSpPr/>
      </dsp:nvSpPr>
      <dsp:spPr>
        <a:xfrm>
          <a:off x="648426" y="1754905"/>
          <a:ext cx="487448" cy="48744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1C1A4-3C2F-4B4D-B787-514D4453CF1F}">
      <dsp:nvSpPr>
        <dsp:cNvPr id="0" name=""/>
        <dsp:cNvSpPr/>
      </dsp:nvSpPr>
      <dsp:spPr>
        <a:xfrm rot="10800000">
          <a:off x="848510" y="2484560"/>
          <a:ext cx="3058161" cy="753224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51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№35, (812) 651 96 93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Коллонтай, д.4, корп. 2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36816" y="2484560"/>
        <a:ext cx="2869855" cy="753224"/>
      </dsp:txXfrm>
    </dsp:sp>
    <dsp:sp modelId="{F74A6AE4-4B3F-4B3C-9CF5-F77EA962C60B}">
      <dsp:nvSpPr>
        <dsp:cNvPr id="0" name=""/>
        <dsp:cNvSpPr/>
      </dsp:nvSpPr>
      <dsp:spPr>
        <a:xfrm>
          <a:off x="648426" y="2613208"/>
          <a:ext cx="487448" cy="487448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10C48-D84C-4CDD-9F2D-4AF9276FC08F}">
      <dsp:nvSpPr>
        <dsp:cNvPr id="0" name=""/>
        <dsp:cNvSpPr/>
      </dsp:nvSpPr>
      <dsp:spPr>
        <a:xfrm rot="10800000">
          <a:off x="876615" y="3380427"/>
          <a:ext cx="3058161" cy="66926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951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ГБДОУ №38, </a:t>
          </a: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(812) 440 14 53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ул. Джона Рида, д. 1, корп. 2</a:t>
          </a:r>
          <a:endParaRPr lang="ru-RU" sz="1400" b="1" kern="1200" dirty="0" smtClean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43931" y="3380427"/>
        <a:ext cx="2890845" cy="669266"/>
      </dsp:txXfrm>
    </dsp:sp>
    <dsp:sp modelId="{5D7F6F42-E2C2-40AE-88A4-A6ACD31CE4EA}">
      <dsp:nvSpPr>
        <dsp:cNvPr id="0" name=""/>
        <dsp:cNvSpPr/>
      </dsp:nvSpPr>
      <dsp:spPr>
        <a:xfrm>
          <a:off x="648426" y="3469960"/>
          <a:ext cx="487448" cy="487448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3664588-7421-4CD4-BFEC-261221D84D77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96FAA83-1140-415C-9949-38DD6686F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12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microsoft.com/office/2007/relationships/diagramDrawing" Target="../diagrams/drawing4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12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11" Type="http://schemas.openxmlformats.org/officeDocument/2006/relationships/diagramColors" Target="../diagrams/colors4.xml"/><Relationship Id="rId5" Type="http://schemas.openxmlformats.org/officeDocument/2006/relationships/diagramLayout" Target="../diagrams/layout3.xml"/><Relationship Id="rId10" Type="http://schemas.openxmlformats.org/officeDocument/2006/relationships/diagramQuickStyle" Target="../diagrams/quickStyle4.xml"/><Relationship Id="rId4" Type="http://schemas.openxmlformats.org/officeDocument/2006/relationships/diagramData" Target="../diagrams/data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0" t="5139" r="2899" b="12251"/>
          <a:stretch>
            <a:fillRect/>
          </a:stretch>
        </p:blipFill>
        <p:spPr bwMode="auto">
          <a:xfrm>
            <a:off x="6876256" y="116633"/>
            <a:ext cx="2050636" cy="1296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42165" y="1618564"/>
            <a:ext cx="38977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ПРЕДОСТАВЛЕНИЕ </a:t>
            </a:r>
          </a:p>
          <a:p>
            <a:pPr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консультативной помощи родителям (законным представителям) детей может осуществляться: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254124107"/>
              </p:ext>
            </p:extLst>
          </p:nvPr>
        </p:nvGraphicFramePr>
        <p:xfrm>
          <a:off x="242165" y="2596309"/>
          <a:ext cx="3768080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3534512105"/>
              </p:ext>
            </p:extLst>
          </p:nvPr>
        </p:nvGraphicFramePr>
        <p:xfrm>
          <a:off x="5249268" y="2968159"/>
          <a:ext cx="3336032" cy="2680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292078" y="2203339"/>
            <a:ext cx="34741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В КЦ помощь родителям (законным представителям) детей предоставляется в следующих формах: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6749" y="404664"/>
            <a:ext cx="80648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КОНСУЛЬТАЦИОННЫЕ ЦЕНТРЫ (КЦ)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в дошкольных образовательных учреждениях организованы в целях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помощи родителям (законным представителям), обеспечивающим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получение детьми в возрасте от 2 мес. до 8 лет дошкольного образования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в форме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семейного образования.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5895" y="5373216"/>
            <a:ext cx="865894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1300" b="1" u="sng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Нормативные </a:t>
            </a:r>
            <a:r>
              <a:rPr lang="ru-RU" sz="1300" b="1" u="sng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документы: </a:t>
            </a:r>
            <a:endParaRPr lang="ru-RU" sz="1300" dirty="0">
              <a:solidFill>
                <a:schemeClr val="accent2">
                  <a:lumMod val="50000"/>
                </a:schemeClr>
              </a:solidFill>
              <a:latin typeface="Calibri"/>
              <a:ea typeface="Times New Roman"/>
              <a:cs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latin typeface="Times New Roman"/>
                <a:ea typeface="Times New Roman"/>
                <a:cs typeface="Times New Roman"/>
              </a:rPr>
              <a:t>Федеральный закон от 29.12.2012 N </a:t>
            </a:r>
            <a:r>
              <a:rPr lang="ru-RU" sz="1300" dirty="0" smtClean="0">
                <a:latin typeface="Times New Roman"/>
                <a:ea typeface="Times New Roman"/>
                <a:cs typeface="Times New Roman"/>
              </a:rPr>
              <a:t>273-ФЗ "Об </a:t>
            </a:r>
            <a:r>
              <a:rPr lang="ru-RU" sz="1300" dirty="0">
                <a:latin typeface="Times New Roman"/>
                <a:ea typeface="Times New Roman"/>
                <a:cs typeface="Times New Roman"/>
              </a:rPr>
              <a:t>образовании в Российской Федерации"</a:t>
            </a: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Times New Roman"/>
                <a:ea typeface="Times New Roman"/>
                <a:cs typeface="Times New Roman"/>
              </a:rPr>
              <a:t>Распоряжение Комитета по образованию Санкт-Петербурга от 28.04.2018 </a:t>
            </a:r>
          </a:p>
          <a:p>
            <a:pPr lvl="0" algn="just">
              <a:spcAft>
                <a:spcPts val="0"/>
              </a:spcAft>
            </a:pPr>
            <a:r>
              <a:rPr lang="ru-RU" sz="1300" dirty="0" smtClean="0">
                <a:latin typeface="Times New Roman"/>
                <a:ea typeface="Times New Roman"/>
                <a:cs typeface="Times New Roman"/>
              </a:rPr>
              <a:t>№1384-р «Об организации предоставления методической, психолого-</a:t>
            </a:r>
          </a:p>
          <a:p>
            <a:pPr lvl="0" algn="just">
              <a:spcAft>
                <a:spcPts val="0"/>
              </a:spcAft>
            </a:pPr>
            <a:r>
              <a:rPr lang="ru-RU" sz="1300" dirty="0" smtClean="0">
                <a:latin typeface="Times New Roman"/>
                <a:ea typeface="Times New Roman"/>
                <a:cs typeface="Times New Roman"/>
              </a:rPr>
              <a:t>педагогической, диагностической и консультативной помощи родителям (законным</a:t>
            </a:r>
          </a:p>
          <a:p>
            <a:pPr lvl="0" algn="just">
              <a:spcAft>
                <a:spcPts val="0"/>
              </a:spcAft>
            </a:pPr>
            <a:r>
              <a:rPr lang="ru-RU" sz="1300" dirty="0" smtClean="0">
                <a:latin typeface="Times New Roman"/>
                <a:ea typeface="Times New Roman"/>
                <a:cs typeface="Times New Roman"/>
              </a:rPr>
              <a:t>представителям), обеспечивающим получение детьми дошкольного образования в форме семейного образования»</a:t>
            </a:r>
            <a:endParaRPr lang="ru-RU" sz="13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30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5605" y="116632"/>
            <a:ext cx="65744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14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ГБДОУ</a:t>
            </a:r>
            <a:r>
              <a:rPr lang="ru-RU" sz="1400" b="1" dirty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Невского </a:t>
            </a:r>
            <a:r>
              <a:rPr lang="ru-RU" sz="1400" b="1" dirty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Санкт-Петербурга, </a:t>
            </a:r>
            <a:r>
              <a:rPr lang="ru-RU" sz="1400" b="1" dirty="0" smtClean="0">
                <a:solidFill>
                  <a:srgbClr val="21274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оказывающих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КОНСУЛЬТАЦИОННЫХ ЦЕНТРАХ (КЦ)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методическую, психолого-педагогическую, диагностическую и консультативную помощь родителям (законным представителям), обеспечивающим получение детьми дошкольного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</a:t>
            </a: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 образования</a:t>
            </a:r>
          </a:p>
          <a:p>
            <a:pPr algn="ctr"/>
            <a:endParaRPr lang="ru-RU" sz="1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ДЕНЬ ПРИЕМА КЦ – каждая среда с 14.00 до 17.00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0" t="5139" r="2899" b="12251"/>
          <a:stretch>
            <a:fillRect/>
          </a:stretch>
        </p:blipFill>
        <p:spPr bwMode="auto">
          <a:xfrm>
            <a:off x="6948263" y="26757"/>
            <a:ext cx="1942595" cy="1314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229755" y="6074253"/>
            <a:ext cx="4331362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200" b="1" dirty="0" smtClean="0">
                <a:solidFill>
                  <a:srgbClr val="4E67C8">
                    <a:lumMod val="50000"/>
                  </a:srgbClr>
                </a:solidFill>
                <a:latin typeface="Times New Roman"/>
                <a:ea typeface="Times New Roman"/>
                <a:cs typeface="Times New Roman"/>
              </a:rPr>
              <a:t>* ГБДОУ - государственное </a:t>
            </a:r>
            <a:r>
              <a:rPr lang="ru-RU" sz="1200" b="1" dirty="0">
                <a:solidFill>
                  <a:srgbClr val="4E67C8">
                    <a:lumMod val="50000"/>
                  </a:srgbClr>
                </a:solidFill>
                <a:latin typeface="Times New Roman"/>
                <a:ea typeface="Times New Roman"/>
                <a:cs typeface="Times New Roman"/>
              </a:rPr>
              <a:t>бюджетное </a:t>
            </a:r>
            <a:r>
              <a:rPr lang="ru-RU" sz="1200" b="1" dirty="0" smtClean="0">
                <a:solidFill>
                  <a:srgbClr val="4E67C8">
                    <a:lumMod val="50000"/>
                  </a:srgbClr>
                </a:solidFill>
                <a:latin typeface="Times New Roman"/>
                <a:ea typeface="Times New Roman"/>
                <a:cs typeface="Times New Roman"/>
              </a:rPr>
              <a:t>дошкольное </a:t>
            </a:r>
            <a:r>
              <a:rPr lang="ru-RU" sz="1200" b="1" dirty="0">
                <a:solidFill>
                  <a:srgbClr val="4E67C8">
                    <a:lumMod val="50000"/>
                  </a:srgbClr>
                </a:solidFill>
                <a:latin typeface="Times New Roman"/>
                <a:ea typeface="Times New Roman"/>
                <a:cs typeface="Times New Roman"/>
              </a:rPr>
              <a:t>образовательное </a:t>
            </a:r>
            <a:r>
              <a:rPr lang="ru-RU" sz="1200" b="1" dirty="0" smtClean="0">
                <a:solidFill>
                  <a:srgbClr val="4E67C8">
                    <a:lumMod val="50000"/>
                  </a:srgbClr>
                </a:solidFill>
                <a:latin typeface="Times New Roman"/>
                <a:ea typeface="Times New Roman"/>
                <a:cs typeface="Times New Roman"/>
              </a:rPr>
              <a:t>учреждение детский сад</a:t>
            </a:r>
            <a:endParaRPr lang="ru-RU" sz="1200" b="1" dirty="0">
              <a:solidFill>
                <a:srgbClr val="4E67C8">
                  <a:lumMod val="50000"/>
                </a:srgbClr>
              </a:solidFill>
              <a:latin typeface="Times New Roman"/>
              <a:ea typeface="Times New Roman"/>
              <a:cs typeface="Times New Roman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305185976"/>
              </p:ext>
            </p:extLst>
          </p:nvPr>
        </p:nvGraphicFramePr>
        <p:xfrm>
          <a:off x="4067944" y="1700808"/>
          <a:ext cx="4822914" cy="4890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3509225874"/>
              </p:ext>
            </p:extLst>
          </p:nvPr>
        </p:nvGraphicFramePr>
        <p:xfrm>
          <a:off x="195101" y="2024559"/>
          <a:ext cx="4598739" cy="4049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27270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394</TotalTime>
  <Words>415</Words>
  <Application>Microsoft Office PowerPoint</Application>
  <PresentationFormat>Экран (4:3)</PresentationFormat>
  <Paragraphs>64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ДОШКОЛЬНОЕ ОБРАЗОВАНИЕ ДОСТУПНОСТЬ И КАЧЕСТВО</dc:title>
  <dc:creator>Чернова Елена Ивановна</dc:creator>
  <cp:lastModifiedBy>ГБДОУ №115</cp:lastModifiedBy>
  <cp:revision>22</cp:revision>
  <cp:lastPrinted>2018-09-06T09:04:36Z</cp:lastPrinted>
  <dcterms:created xsi:type="dcterms:W3CDTF">2016-08-16T17:11:17Z</dcterms:created>
  <dcterms:modified xsi:type="dcterms:W3CDTF">2018-09-28T10:49:46Z</dcterms:modified>
</cp:coreProperties>
</file>